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136"/>
  </p:notesMasterIdLst>
  <p:handoutMasterIdLst>
    <p:handoutMasterId r:id="rId137"/>
  </p:handoutMasterIdLst>
  <p:sldIdLst>
    <p:sldId id="256" r:id="rId2"/>
    <p:sldId id="321" r:id="rId3"/>
    <p:sldId id="322" r:id="rId4"/>
    <p:sldId id="323" r:id="rId5"/>
    <p:sldId id="324" r:id="rId6"/>
    <p:sldId id="325" r:id="rId7"/>
    <p:sldId id="326" r:id="rId8"/>
    <p:sldId id="327" r:id="rId9"/>
    <p:sldId id="292" r:id="rId10"/>
    <p:sldId id="328" r:id="rId11"/>
    <p:sldId id="291" r:id="rId12"/>
    <p:sldId id="329" r:id="rId13"/>
    <p:sldId id="297" r:id="rId14"/>
    <p:sldId id="330" r:id="rId15"/>
    <p:sldId id="296" r:id="rId16"/>
    <p:sldId id="331" r:id="rId17"/>
    <p:sldId id="332" r:id="rId18"/>
    <p:sldId id="333" r:id="rId19"/>
    <p:sldId id="334" r:id="rId20"/>
    <p:sldId id="336" r:id="rId21"/>
    <p:sldId id="427" r:id="rId22"/>
    <p:sldId id="337" r:id="rId23"/>
    <p:sldId id="338" r:id="rId24"/>
    <p:sldId id="398" r:id="rId25"/>
    <p:sldId id="295" r:id="rId26"/>
    <p:sldId id="339" r:id="rId27"/>
    <p:sldId id="340" r:id="rId28"/>
    <p:sldId id="341" r:id="rId29"/>
    <p:sldId id="342" r:id="rId30"/>
    <p:sldId id="318" r:id="rId31"/>
    <p:sldId id="343" r:id="rId32"/>
    <p:sldId id="344" r:id="rId33"/>
    <p:sldId id="345" r:id="rId34"/>
    <p:sldId id="346" r:id="rId35"/>
    <p:sldId id="347" r:id="rId36"/>
    <p:sldId id="348" r:id="rId37"/>
    <p:sldId id="349" r:id="rId38"/>
    <p:sldId id="351" r:id="rId39"/>
    <p:sldId id="289" r:id="rId40"/>
    <p:sldId id="288" r:id="rId41"/>
    <p:sldId id="352" r:id="rId42"/>
    <p:sldId id="353" r:id="rId43"/>
    <p:sldId id="404" r:id="rId44"/>
    <p:sldId id="279" r:id="rId45"/>
    <p:sldId id="405" r:id="rId46"/>
    <p:sldId id="281" r:id="rId47"/>
    <p:sldId id="282" r:id="rId48"/>
    <p:sldId id="406" r:id="rId49"/>
    <p:sldId id="284" r:id="rId50"/>
    <p:sldId id="313" r:id="rId51"/>
    <p:sldId id="407" r:id="rId52"/>
    <p:sldId id="408" r:id="rId53"/>
    <p:sldId id="422" r:id="rId54"/>
    <p:sldId id="423" r:id="rId55"/>
    <p:sldId id="409" r:id="rId56"/>
    <p:sldId id="410" r:id="rId57"/>
    <p:sldId id="411" r:id="rId58"/>
    <p:sldId id="290" r:id="rId59"/>
    <p:sldId id="412" r:id="rId60"/>
    <p:sldId id="413" r:id="rId61"/>
    <p:sldId id="414" r:id="rId62"/>
    <p:sldId id="415" r:id="rId63"/>
    <p:sldId id="294" r:id="rId64"/>
    <p:sldId id="416" r:id="rId65"/>
    <p:sldId id="424" r:id="rId66"/>
    <p:sldId id="417" r:id="rId67"/>
    <p:sldId id="418" r:id="rId68"/>
    <p:sldId id="419" r:id="rId69"/>
    <p:sldId id="298" r:id="rId70"/>
    <p:sldId id="299" r:id="rId71"/>
    <p:sldId id="420" r:id="rId72"/>
    <p:sldId id="301" r:id="rId73"/>
    <p:sldId id="421" r:id="rId74"/>
    <p:sldId id="425" r:id="rId75"/>
    <p:sldId id="426" r:id="rId76"/>
    <p:sldId id="357" r:id="rId77"/>
    <p:sldId id="358" r:id="rId78"/>
    <p:sldId id="359" r:id="rId79"/>
    <p:sldId id="399" r:id="rId80"/>
    <p:sldId id="400" r:id="rId81"/>
    <p:sldId id="401" r:id="rId82"/>
    <p:sldId id="402" r:id="rId83"/>
    <p:sldId id="300" r:id="rId84"/>
    <p:sldId id="360" r:id="rId85"/>
    <p:sldId id="361" r:id="rId86"/>
    <p:sldId id="362" r:id="rId87"/>
    <p:sldId id="302" r:id="rId88"/>
    <p:sldId id="365" r:id="rId89"/>
    <p:sldId id="366" r:id="rId90"/>
    <p:sldId id="367" r:id="rId91"/>
    <p:sldId id="368" r:id="rId92"/>
    <p:sldId id="428" r:id="rId93"/>
    <p:sldId id="369" r:id="rId94"/>
    <p:sldId id="370" r:id="rId95"/>
    <p:sldId id="371" r:id="rId96"/>
    <p:sldId id="372" r:id="rId97"/>
    <p:sldId id="373" r:id="rId98"/>
    <p:sldId id="307" r:id="rId99"/>
    <p:sldId id="305" r:id="rId100"/>
    <p:sldId id="374" r:id="rId101"/>
    <p:sldId id="375" r:id="rId102"/>
    <p:sldId id="378" r:id="rId103"/>
    <p:sldId id="379" r:id="rId104"/>
    <p:sldId id="380" r:id="rId105"/>
    <p:sldId id="381" r:id="rId106"/>
    <p:sldId id="312" r:id="rId107"/>
    <p:sldId id="382" r:id="rId108"/>
    <p:sldId id="429" r:id="rId109"/>
    <p:sldId id="430" r:id="rId110"/>
    <p:sldId id="431" r:id="rId111"/>
    <p:sldId id="432" r:id="rId112"/>
    <p:sldId id="433" r:id="rId113"/>
    <p:sldId id="434" r:id="rId114"/>
    <p:sldId id="383" r:id="rId115"/>
    <p:sldId id="384" r:id="rId116"/>
    <p:sldId id="385" r:id="rId117"/>
    <p:sldId id="386" r:id="rId118"/>
    <p:sldId id="387" r:id="rId119"/>
    <p:sldId id="388" r:id="rId120"/>
    <p:sldId id="389" r:id="rId121"/>
    <p:sldId id="390" r:id="rId122"/>
    <p:sldId id="391" r:id="rId123"/>
    <p:sldId id="435" r:id="rId124"/>
    <p:sldId id="436" r:id="rId125"/>
    <p:sldId id="392" r:id="rId126"/>
    <p:sldId id="437" r:id="rId127"/>
    <p:sldId id="439" r:id="rId128"/>
    <p:sldId id="440" r:id="rId129"/>
    <p:sldId id="438" r:id="rId130"/>
    <p:sldId id="317" r:id="rId131"/>
    <p:sldId id="396" r:id="rId132"/>
    <p:sldId id="316" r:id="rId133"/>
    <p:sldId id="315" r:id="rId134"/>
    <p:sldId id="397"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5" autoAdjust="0"/>
    <p:restoredTop sz="94574" autoAdjust="0"/>
  </p:normalViewPr>
  <p:slideViewPr>
    <p:cSldViewPr snapToGrid="0" snapToObjects="1">
      <p:cViewPr>
        <p:scale>
          <a:sx n="57" d="100"/>
          <a:sy n="57" d="100"/>
        </p:scale>
        <p:origin x="1149" y="33"/>
      </p:cViewPr>
      <p:guideLst>
        <p:guide orient="horz" pos="2160"/>
        <p:guide pos="2880"/>
      </p:guideLst>
    </p:cSldViewPr>
  </p:slideViewPr>
  <p:outlineViewPr>
    <p:cViewPr>
      <p:scale>
        <a:sx n="33" d="100"/>
        <a:sy n="33" d="100"/>
      </p:scale>
      <p:origin x="0" y="-11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14.487"/>
    </inkml:context>
    <inkml:brush xml:id="br0">
      <inkml:brushProperty name="width" value="0.05" units="cm"/>
      <inkml:brushProperty name="height" value="0.05" units="cm"/>
    </inkml:brush>
  </inkml:definitions>
  <inkml:trace contextRef="#ctx0" brushRef="#br0">145 123 2879 0 0,'0'0'132'0'0,"-5"3"-9"0"0,-13 10-50 0 0,14-9 2391 0 0,-6-10-2392 0 0,9 5-69 0 0,0 1 0 0 0,0 0 0 0 0,0-1 0 0 0,0 1 0 0 0,1 0-1 0 0,-1-1 1 0 0,0 1 0 0 0,0-1 0 0 0,1 1 0 0 0,-1-1 0 0 0,1 0 0 0 0,-1 1 0 0 0,0-1 0 0 0,1 0 0 0 0,-1 1 0 0 0,1-1 0 0 0,-1 0-1 0 0,1 0 1 0 0,0 1 0 0 0,-1-1 0 0 0,1 0 0 0 0,-1-1 0 0 0,0-1 3 0 0,-1 0-1 0 0,1 1 0 0 0,-1-1 1 0 0,0 0-1 0 0,0 1 1 0 0,0-1-1 0 0,0 1 1 0 0,0 0-1 0 0,-4-3 1 0 0,5 4-4 0 0,-1-1 0 0 0,1 1 0 0 0,-1 0 0 0 0,1 0 0 0 0,-1 0 1 0 0,0 0-1 0 0,0 0 0 0 0,0 0 0 0 0,1 1 0 0 0,-1-1 0 0 0,0 0 1 0 0,0 1-1 0 0,0-1 0 0 0,0 1 0 0 0,0 0 0 0 0,0 0 0 0 0,-2 0 0 0 0,-4 1 56 0 0,7-1-37 0 0,0 0 0 0 0,0 0 0 0 0,0 0 0 0 0,0 0 0 0 0,0 0 0 0 0,0 1 0 0 0,0-1 0 0 0,-1 0 0 0 0,1 1 1 0 0,0-1-1 0 0,0 0 0 0 0,0 1 0 0 0,0-1 0 0 0,0 1 0 0 0,1 0 0 0 0,-1-1 0 0 0,0 1 0 0 0,0 0 0 0 0,0-1 0 0 0,0 1 0 0 0,1 0 0 0 0,-1 0 0 0 0,0 0 0 0 0,0 2 0 0 0,-1-1-21 0 0,-1-2 0 0 0,4 0 0 0 0,0 0 0 0 0,0-1 0 0 0,0 1 0 0 0,0-1 0 0 0,-1 0 0 0 0,1 1 0 0 0,0-1 0 0 0,0 0 0 0 0,-1 1 0 0 0,1-1 0 0 0,0 0 0 0 0,-1 0 0 0 0,1 1 0 0 0,-1-1 0 0 0,1 0 0 0 0,-1 0 0 0 0,1 0 0 0 0,-1 0 0 0 0,1-2 0 0 0,11-29 0 0 0,-10 26 0 0 0,0-3 0 0 0,-2 7 0 0 0,0 1 0 0 0,1 0 0 0 0,-1 0 0 0 0,0-1 0 0 0,1 1 0 0 0,-1 0 0 0 0,1 0 0 0 0,-1-1 0 0 0,1 1 0 0 0,-1 0 0 0 0,1 0 0 0 0,0 0 0 0 0,-1 0 0 0 0,1 0 0 0 0,0 0 0 0 0,0 0 0 0 0,0 0 0 0 0,0 0 0 0 0,0 0 0 0 0,0 0 0 0 0,0 1 0 0 0,0-1 0 0 0,1 0 0 0 0,-1 1 0 0 0,0-1 0 0 0,2 0 0 0 0,1 0 0 0 0,10-4 0 0 0,-13 5 0 0 0,-1 0 0 0 0,0 0 0 0 0,1 0 0 0 0,-1 0 0 0 0,0 0 0 0 0,1 0 0 0 0,-1 0 0 0 0,0 0 0 0 0,1 0 0 0 0,-1 0 0 0 0,0 0 0 0 0,1 1 0 0 0,-1-1 0 0 0,0 0 0 0 0,0 0 0 0 0,1 0 0 0 0,-1 0 0 0 0,0 1 0 0 0,0-1 0 0 0,1 0 0 0 0,-1 0 0 0 0,0 1 0 0 0,0-1 0 0 0,1 0 0 0 0,-1 0 0 0 0,0 1 0 0 0,0-1 0 0 0,0 0 0 0 0,0 1 0 0 0,0-1 0 0 0,1 0 0 0 0,-1 1 0 0 0,0-1 0 0 0,0 0 0 0 0,0 0 0 0 0,0 1 0 0 0,0-1 0 0 0,0 0 0 0 0,0 1 0 0 0,0-1 0 0 0,0 0 0 0 0,0 1 0 0 0,-2 7 0 0 0,1-3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37.829"/>
    </inkml:context>
    <inkml:brush xml:id="br0">
      <inkml:brushProperty name="width" value="0.1" units="cm"/>
      <inkml:brushProperty name="height" value="0.1" units="cm"/>
      <inkml:brushProperty name="color" value="#004F8B"/>
    </inkml:brush>
  </inkml:definitions>
  <inkml:trace contextRef="#ctx0" brushRef="#br0">0 25 9327 0 0,'3'-2'832'0'0,"-3"-3"-672"0"0,5 0-160 0 0,-5 0 0 0 0,2 0 160 0 0,-2 3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38.663"/>
    </inkml:context>
    <inkml:brush xml:id="br0">
      <inkml:brushProperty name="width" value="0.1" units="cm"/>
      <inkml:brushProperty name="height" value="0.1" units="cm"/>
      <inkml:brushProperty name="color" value="#004F8B"/>
    </inkml:brush>
  </inkml:definitions>
  <inkml:trace contextRef="#ctx0" brushRef="#br0">1028 133 10015 0 0,'-8'-19'5966'0'0,"7"19"-5815"0"0,1-1-50 0 0,-1 1-1 0 0,0 0 1 0 0,0-1-1 0 0,0 1 1 0 0,1-1-1 0 0,-1 1 1 0 0,0-1-1 0 0,0 0 1 0 0,1 1-1 0 0,-1-1 1 0 0,1 0-1 0 0,-1 1 1 0 0,1-1 0 0 0,-1 0-1 0 0,0-1 1 0 0,0-2-75 0 0,0 0 0 0 0,0 0 0 0 0,0-1 0 0 0,0 1 1 0 0,1 0-1 0 0,0-1 0 0 0,0-5 0 0 0,0 2 37 0 0,0 4-44 0 0,-1 0 0 0 0,0 1 0 0 0,0-1 0 0 0,-1 0 0 0 0,1 1 0 0 0,-1-1 1 0 0,-3-5-1 0 0,0 0 104 0 0,5 8-105 0 0,-1 1 1 0 0,0-1 0 0 0,0 0 0 0 0,0 0 0 0 0,1 0 0 0 0,-1 1 0 0 0,0-1 0 0 0,0 0 0 0 0,0 1 0 0 0,0-1 0 0 0,0 1 0 0 0,0-1 0 0 0,0 1 0 0 0,0-1-1 0 0,-1 1 1 0 0,1 0 0 0 0,0-1 0 0 0,0 1 0 0 0,0 0 0 0 0,0 0 0 0 0,0 0 0 0 0,-1 0 0 0 0,1 0 0 0 0,-2 1 0 0 0,-2-1 23 0 0,1 1 0 0 0,0 0 1 0 0,-1 0-1 0 0,1 0 0 0 0,-6 2 0 0 0,-21 9 185 0 0,17-7-159 0 0,-20 10 0 0 0,18-8-53 0 0,0-1 0 0 0,-24 8 1 0 0,8-4-9 0 0,-22 8-7 0 0,0-3 0 0 0,-102 16 0 0 0,122-27 0 0 0,0 2 0 0 0,-51 16 0 0 0,72-16 0 0 0,0 0 0 0 0,0 1 0 0 0,1 1 0 0 0,-1 0 0 0 0,-20 19 0 0 0,11-9 0 0 0,18-15-1 0 0,0 1 0 0 0,0 1 0 0 0,0-1 0 0 0,0 0 0 0 0,1 1 0 0 0,0 0 0 0 0,0 0 0 0 0,0 0 0 0 0,0 0 0 0 0,1 0 0 0 0,-2 6 0 0 0,-2 9-5 0 0,-6 35 0 0 0,12-53 6 0 0,-6 41 3 0 0,4-24-10 0 0,-5 20 1 0 0,6-34 7 0 0,0 0 0 0 0,-1 0 1 0 0,1 0-1 0 0,-1 0 0 0 0,-1-1 1 0 0,1 1-1 0 0,-5 6 0 0 0,4-7-1 0 0,0 0 0 0 0,0 0 0 0 0,-1-1 0 0 0,1 1 0 0 0,-1-1 0 0 0,-5 4 0 0 0,-1 2-10 0 0,6-6 2 0 0,1 0 0 0 0,0 0 0 0 0,0 1 0 0 0,1 0 1 0 0,-1 0-1 0 0,1-1 0 0 0,-3 6 0 0 0,3-4 21 0 0,0-1-1 0 0,-1 1 1 0 0,0-1-1 0 0,-7 8 1 0 0,8-10-3 0 0,0 1 1 0 0,0 0 0 0 0,0 0-1 0 0,1 0 1 0 0,-1 0-1 0 0,1 0 1 0 0,-1 0 0 0 0,1 0-1 0 0,0 1 1 0 0,-1 4 0 0 0,-4 38 2 0 0,4-30-69 0 0,1 0 72 0 0,0 0-1 0 0,2 19 1 0 0,0-17-39 0 0,-1 22-1 0 0,-2 39-28 0 0,1-17 40 0 0,1 64 12 0 0,0-66 0 0 0,6 171 79 0 0,0-52-40 0 0,-3 150 123 0 0,2-204-250 0 0,0-59 152 0 0,-2 13-64 0 0,-2-69 75 0 0,1 0 0 0 0,0 0 0 0 0,0-1 0 0 0,5 12 1 0 0,-7-20-68 0 0,0-1 19 0 0,1 0-30 0 0,-1 1 0 0 0,0-1-1 0 0,0 0 1 0 0,0 0 0 0 0,0 1-1 0 0,1-1 1 0 0,-1 0 0 0 0,0 0-1 0 0,0 1 1 0 0,1-1 0 0 0,-1 0-1 0 0,0 0 1 0 0,0 0 0 0 0,1 1-1 0 0,-1-1 1 0 0,0 0 0 0 0,1 0-1 0 0,-1 0 1 0 0,0 0 0 0 0,1 0-1 0 0,-1 0 1 0 0,1 0 0 0 0,-1-2 76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39.011"/>
    </inkml:context>
    <inkml:brush xml:id="br0">
      <inkml:brushProperty name="width" value="0.1" units="cm"/>
      <inkml:brushProperty name="height" value="0.1" units="cm"/>
      <inkml:brushProperty name="color" value="#004F8B"/>
    </inkml:brush>
  </inkml:definitions>
  <inkml:trace contextRef="#ctx0" brushRef="#br0">1 22 17855 0 0,'242'-4'392'0'0,"-202"4"88"0"0,-33 0 8 0 0,-5 0 8 0 0,1 0-400 0 0,-1 2-96 0 0,-2-4 0 0 0,-5-1 0 0 0,-4 1 0 0 0,-6-3 0 0 0,-10-3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39.373"/>
    </inkml:context>
    <inkml:brush xml:id="br0">
      <inkml:brushProperty name="width" value="0.1" units="cm"/>
      <inkml:brushProperty name="height" value="0.1" units="cm"/>
      <inkml:brushProperty name="color" value="#004F8B"/>
    </inkml:brush>
  </inkml:definitions>
  <inkml:trace contextRef="#ctx0" brushRef="#br0">6 8 10479 0 0,'-3'-2'928'0'0,"1"-3"-736"0"0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39.703"/>
    </inkml:context>
    <inkml:brush xml:id="br0">
      <inkml:brushProperty name="width" value="0.1" units="cm"/>
      <inkml:brushProperty name="height" value="0.1" units="cm"/>
      <inkml:brushProperty name="color" value="#004F8B"/>
    </inkml:brush>
  </inkml:definitions>
  <inkml:trace contextRef="#ctx0" brushRef="#br0">180 0 15199 0 0,'-36'287'1779'0'0,"15"-126"-1327"0"0,6-37-424 0 0,-18 257 295 0 0,8-56-17 0 0,1-168-29 0 0,10-75-234 0 0,10-62-43 0 0,3-15 0 0 0,0 1 0 0 0,0-1 0 0 0,-1 10 0 0 0,1 1 27 0 0,0-11-49 0 0,1 0 1 0 0,0 0 0 0 0,0 0-1 0 0,0 0 1 0 0,1 6 0 0 0,-1-10 18 0 0,0-1 0 0 0,0 1 0 0 0,1 0 0 0 0,-1 0 0 0 0,0-1 0 0 0,0 1 0 0 0,1 0 0 0 0,-1-1 0 0 0,1 1 0 0 0,-1 0 0 0 0,0-1 1 0 0,1 1-1 0 0,-1 0 0 0 0,1-1 0 0 0,0 1 0 0 0,-1-1 0 0 0,1 1 0 0 0,-1-1 0 0 0,1 1 0 0 0,0-1 0 0 0,-1 0 0 0 0,1 1 0 0 0,0-1 0 0 0,0 0 0 0 0,-1 1 0 0 0,1-1 0 0 0,0 0 1 0 0,0 0-1 0 0,-1 0 0 0 0,1 0 0 0 0,0 0 0 0 0,0 0 0 0 0,0 0 0 0 0,-1 0 0 0 0,1 0 0 0 0,0 0 0 0 0,0 0 0 0 0,0-1 0 0 0,1 0 3 0 0,0 0 0 0 0,0 0 0 0 0,0 0 0 0 0,0 0 0 0 0,0 0 0 0 0,0-1 0 0 0,-1 1 0 0 0,1-1 0 0 0,-1 1 0 0 0,1-1 0 0 0,-1 0 0 0 0,2-2 0 0 0,5-12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0.062"/>
    </inkml:context>
    <inkml:brush xml:id="br0">
      <inkml:brushProperty name="width" value="0.1" units="cm"/>
      <inkml:brushProperty name="height" value="0.1" units="cm"/>
      <inkml:brushProperty name="color" value="#004F8B"/>
    </inkml:brush>
  </inkml:definitions>
  <inkml:trace contextRef="#ctx0" brushRef="#br0">86 35 8175 0 0,'19'-35'3536'0'0,"-19"36"-3503"0"0,-1 0 1 0 0,0-1-1 0 0,1 1 0 0 0,-1-1 0 0 0,1 1 0 0 0,-1 0 0 0 0,1-1 0 0 0,-1 1 0 0 0,1 0 0 0 0,0 0 0 0 0,-1-1 0 0 0,1 1 1 0 0,0 0-1 0 0,-1 0 0 0 0,1 0 0 0 0,0 1 0 0 0,-17 135 2046 0 0,2 167-1 0 0,3-24-110 0 0,4 13-1850 0 0,6-109-46 0 0,8 253-71 0 0,-7-363-16 0 0,0-72 15 0 0,-3-6 0 0 0,-1-4 0 0 0,-1-6-1340 0 0,-8-30 0 0 0,7 23-1104 0 0,-5-15-3336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0.392"/>
    </inkml:context>
    <inkml:brush xml:id="br0">
      <inkml:brushProperty name="width" value="0.1" units="cm"/>
      <inkml:brushProperty name="height" value="0.1" units="cm"/>
      <inkml:brushProperty name="color" value="#004F8B"/>
    </inkml:brush>
  </inkml:definitions>
  <inkml:trace contextRef="#ctx0" brushRef="#br0">1 260 10823 0 0,'0'-3'88'0'0,"1"0"0"0"0,-1 0 0 0 0,1 0 0 0 0,0 1 0 0 0,0-1 0 0 0,0 0 0 0 0,0 0 0 0 0,0 1 0 0 0,1-1-1 0 0,-1 0 1 0 0,1 1 0 0 0,0-1 0 0 0,3-3 0 0 0,5-5 24 0 0,18-14 0 0 0,-15 13 147 0 0,13-11-170 0 0,2 0 1 0 0,0 1-1 0 0,34-18 1 0 0,-47 31-66 0 0,0 2 0 0 0,1 0 0 0 0,-1 1 0 0 0,1 0 0 0 0,1 1 0 0 0,-1 1 0 0 0,1 0 0 0 0,29-1 0 0 0,-3 3-24 0 0,0 1 0 0 0,0 3 0 0 0,1 2 0 0 0,78 16 0 0 0,-108-15 0 0 0,0 0 0 0 0,-1 0 0 0 0,0 1 0 0 0,0 1 0 0 0,21 14 0 0 0,-11-2 0 0 0,11 6 0 0 0,-33-24 71 0 0,0-1 0 0 0,0 1 0 0 0,0-1-1 0 0,0 1 1 0 0,0-1 0 0 0,1 0-1 0 0,-1 1 1 0 0,0-1 0 0 0,0 0 0 0 0,0 0-1 0 0,1 0 1 0 0,-1 0 0 0 0,0 0 0 0 0,0 0-1 0 0,0 0 1 0 0,1 0 0 0 0,-1 0 0 0 0,0-1-1 0 0,0 1 1 0 0,0 0 0 0 0,0-1 0 0 0,0 1-1 0 0,0-1 1 0 0,1 0 0 0 0,-1 1-1 0 0,0-1 1 0 0,0 0 0 0 0,-1 1 0 0 0,1-1-1 0 0,0 0 1 0 0,0 0 0 0 0,0 0 0 0 0,0 0-1 0 0,-1 0 1 0 0,1 0 0 0 0,1-1 0 0 0,14-21 159 0 0,-13 17-230 0 0,0-2 0 0 0,0 0 0 0 0,0-1 0 0 0,-1 1 0 0 0,0-1 0 0 0,0 1 0 0 0,0-17 0 0 0,-3 15-1109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0.957"/>
    </inkml:context>
    <inkml:brush xml:id="br0">
      <inkml:brushProperty name="width" value="0.1" units="cm"/>
      <inkml:brushProperty name="height" value="0.1" units="cm"/>
      <inkml:brushProperty name="color" value="#004F8B"/>
    </inkml:brush>
  </inkml:definitions>
  <inkml:trace contextRef="#ctx0" brushRef="#br0">18 64 6447 0 0,'-1'1'16'0'0,"1"-1"-1"0"0,0 0 0 0 0,0 1 0 0 0,0-1 1 0 0,-1 0-1 0 0,1 1 0 0 0,0-1 1 0 0,-1 0-1 0 0,1 0 0 0 0,0 1 0 0 0,-1-1 1 0 0,1 0-1 0 0,0 0 0 0 0,-1 0 0 0 0,1 1 1 0 0,0-1-1 0 0,-1 0 0 0 0,1 0 1 0 0,0 0-1 0 0,-1 0 0 0 0,1 0 0 0 0,-1 0 1 0 0,1 0-1 0 0,0 0 0 0 0,-1 0 0 0 0,1 0 1 0 0,-1 0-1 0 0,1 0 0 0 0,0 0 1 0 0,-1 0-1 0 0,1 0 0 0 0,0 0 0 0 0,-2 0 1 0 0,2-1 20 0 0,-1 0 0 0 0,1 0 1 0 0,-1 0-1 0 0,1 1 1 0 0,0-1-1 0 0,-1 0 0 0 0,1 0 1 0 0,0 0-1 0 0,0 0 0 0 0,-1 0 1 0 0,1 0-1 0 0,0 0 1 0 0,0-1-1 0 0,0-3 283 0 0,0-1 0 0 0,0 1-1 0 0,1-1 1 0 0,1-6 0 0 0,-2 11-251 0 0,0-1-1 0 0,1 1 1 0 0,-1 0 0 0 0,0 0-1 0 0,1 0 1 0 0,-1 0 0 0 0,1 0-1 0 0,0 0 1 0 0,-1 0 0 0 0,1 0-1 0 0,0 1 1 0 0,-1-1 0 0 0,1 0-1 0 0,0 0 1 0 0,0 0 0 0 0,0 1-1 0 0,0-1 1 0 0,0 0 0 0 0,0 1-1 0 0,0-1 1 0 0,0 1 0 0 0,0-1-1 0 0,0 1 1 0 0,1-1 0 0 0,-1 1-25 0 0,0 0 1 0 0,0 0-1 0 0,0 0 1 0 0,0 1-1 0 0,0-1 1 0 0,0 0-1 0 0,0 0 1 0 0,0 1-1 0 0,0-1 1 0 0,0 0-1 0 0,0 1 0 0 0,0-1 1 0 0,0 1-1 0 0,0-1 1 0 0,0 1-1 0 0,0 0 1 0 0,-1-1-1 0 0,1 1 1 0 0,0 0-1 0 0,-1-1 1 0 0,1 1-1 0 0,0 0 1 0 0,-1 0-1 0 0,1 0 1 0 0,-1 0-1 0 0,1 0 1 0 0,0 1-1 0 0,6 15 95 0 0,0-1-1 0 0,-1 1 0 0 0,-1 0 1 0 0,-1 1-1 0 0,0-1 0 0 0,-1 1 1 0 0,-1 0-1 0 0,0 20 0 0 0,0 27-41 0 0,-7 91 0 0 0,3-136-96 0 0,-16 113 0 0 0,11-105 0 0 0,4-16 0 0 0,1-1 0 0 0,0 1 0 0 0,-1 18 0 0 0,3-30-1 0 0,0 0-1 0 0,0 0 1 0 0,0 0-1 0 0,0 0 1 0 0,0 0-1 0 0,0 0 1 0 0,0 0-1 0 0,1 0 1 0 0,-1 0-1 0 0,0-1 1 0 0,0 1 0 0 0,0 0-1 0 0,0 0 1 0 0,0 0-1 0 0,0 0 1 0 0,0 0-1 0 0,0 0 1 0 0,0 0-1 0 0,1 0 1 0 0,-1 0-1 0 0,0 0 1 0 0,0 0-1 0 0,0 0 1 0 0,0 0-1 0 0,0 0 1 0 0,0 0-1 0 0,0 0 1 0 0,1 0-1 0 0,-1 0 1 0 0,0 0-1 0 0,0 0 1 0 0,0 0-1 0 0,0 0 1 0 0,0 0-1 0 0,0 0 1 0 0,0 0-1 0 0,0 0 1 0 0,1 0-1 0 0,-1 0 1 0 0,0 0 0 0 0,0 0-1 0 0,0 1 1 0 0,0-1-1 0 0,0 0 1 0 0,0 0-1 0 0,0 0 1 0 0,0 0-1 0 0,0 0 1 0 0,0 0-1 0 0,0 0 1 0 0,0 0-1 0 0,0 0 1 0 0,1 1-1 0 0,-1-1 1 0 0,0 0-1 0 0,0 0 1 0 0,0 0-1 0 0,5-9-288 0 0,5-20-1366 0 0,-3 8-2504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1.397"/>
    </inkml:context>
    <inkml:brush xml:id="br0">
      <inkml:brushProperty name="width" value="0.1" units="cm"/>
      <inkml:brushProperty name="height" value="0.1" units="cm"/>
      <inkml:brushProperty name="color" value="#004F8B"/>
    </inkml:brush>
  </inkml:definitions>
  <inkml:trace contextRef="#ctx0" brushRef="#br0">1 48 9215 0 0,'1'0'131'0'0,"1"0"0"0"0,0 1 0 0 0,-1-1 0 0 0,1 0 0 0 0,0 0 0 0 0,-1 0 0 0 0,1 0 0 0 0,0 0 0 0 0,-1-1 0 0 0,1 1-1 0 0,-1-1 1 0 0,1 1 0 0 0,0-1 0 0 0,-1 1 0 0 0,3-2 0 0 0,0 0 172 0 0,12-4-90 0 0,15-6-604 0 0,-29 12 769 0 0,1-1 0 0 0,-1 1 0 0 0,0-1 0 0 0,1 1 0 0 0,-1 0-1 0 0,0 0 1 0 0,1 0 0 0 0,-1 0 0 0 0,0 0 0 0 0,1 1 0 0 0,1 0 0 0 0,-2 0-279 0 0,0 0 1 0 0,0 0-1 0 0,0 0 0 0 0,0 1 0 0 0,0-1 1 0 0,0 1-1 0 0,-1-1 0 0 0,1 1 1 0 0,1 2-1 0 0,10 9 183 0 0,-12-13-282 0 0,1 0 1 0 0,-1 0-1 0 0,0 1 1 0 0,0-1-1 0 0,1 0 1 0 0,-1 0-1 0 0,0 0 1 0 0,0-1-1 0 0,1 1 1 0 0,-1 0-1 0 0,0 0 1 0 0,0-1 0 0 0,1 1-1 0 0,-1-1 1 0 0,0 1-1 0 0,0-1 1 0 0,0 1-1 0 0,0-1 1 0 0,2-1-1 0 0,27-24 160 0 0,-25 23-210 0 0,0 0 0 0 0,1 0 0 0 0,0 1 0 0 0,-1 0 0 0 0,1 0 0 0 0,0 1 0 0 0,0-1 0 0 0,0 1 0 0 0,0 1 0 0 0,1-1 0 0 0,-1 1 0 0 0,7 0 0 0 0,-10 0-108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2.842"/>
    </inkml:context>
    <inkml:brush xml:id="br0">
      <inkml:brushProperty name="width" value="0.1" units="cm"/>
      <inkml:brushProperty name="height" value="0.1" units="cm"/>
      <inkml:brushProperty name="color" value="#004F8B"/>
    </inkml:brush>
  </inkml:definitions>
  <inkml:trace contextRef="#ctx0" brushRef="#br0">688 280 8287 0 0,'-12'6'108'0'0,"0"0"0"0"0,-1-1 0 0 0,1 0 0 0 0,-1-1 0 0 0,0 0 0 0 0,-1-1 0 0 0,-15 1 0 0 0,-66 8 171 0 0,65-7-100 0 0,1-1 1 0 0,-1-2-1 0 0,0 0 1 0 0,-48-5-1 0 0,77 3-163 0 0,0 0-1 0 0,-1 0 0 0 0,1 0 1 0 0,0-1-1 0 0,0 1 1 0 0,0 0-1 0 0,0 0 0 0 0,0-1 1 0 0,1 1-1 0 0,-1 0 1 0 0,0-1-1 0 0,0 1 0 0 0,0-1 1 0 0,0 0-1 0 0,0 1 0 0 0,0-1 1 0 0,1 1-1 0 0,-1-1 1 0 0,0 0-1 0 0,1 0 0 0 0,-1 1 1 0 0,-1-3-1 0 0,2 1 28 0 0,0 1 0 0 0,0-1 0 0 0,-1 0 0 0 0,1 0 0 0 0,0 1 0 0 0,1-1 0 0 0,-1 0 0 0 0,0 1 0 0 0,0-1-1 0 0,1 0 1 0 0,-1 0 0 0 0,2-2 0 0 0,1-4-17 0 0,1 1-1 0 0,0-1 0 0 0,0 1 0 0 0,0 0 1 0 0,1 1-1 0 0,0-1 0 0 0,0 1 0 0 0,0 0 1 0 0,1 0-1 0 0,0 1 0 0 0,1 0 1 0 0,-1 0-1 0 0,1 0 0 0 0,0 1 0 0 0,12-7 1 0 0,0 2 110 0 0,0 2 1 0 0,0 0-1 0 0,1 0 1 0 0,0 2 0 0 0,24-4-1 0 0,98-5-101 0 0,-99 12-36 0 0,0-2 1 0 0,1-2-1 0 0,49-15 0 0 0,39-7 1 0 0,-62 15 0 0 0,53-14 0 0 0,-36 11 0 0 0,56-2 0 0 0,-13 13 0 0 0,-123 5 0 0 0,-1 0 0 0 0,0 0 0 0 0,1 0 0 0 0,-1 1 0 0 0,0 0 0 0 0,0 0 0 0 0,9 3 0 0 0,-14-3 0 0 0,1 0 0 0 0,-1 0 0 0 0,0 0 0 0 0,0 0 0 0 0,1 0 0 0 0,-1 1 0 0 0,0-1 0 0 0,0 0 0 0 0,0 0 0 0 0,0 1 0 0 0,0-1 0 0 0,-1 1 0 0 0,1-1 0 0 0,0 1 0 0 0,-1-1 0 0 0,1 1 0 0 0,-1-1 0 0 0,1 1 0 0 0,-1 2 0 0 0,1-1 0 0 0,-1 0 0 0 0,0 0 0 0 0,0 0 0 0 0,0-1 0 0 0,0 1 0 0 0,-1 0 0 0 0,1 0 0 0 0,-1-1 0 0 0,0 1 0 0 0,0 0 0 0 0,0-1 0 0 0,0 1 0 0 0,-2 3 0 0 0,-21 34 0 0 0,19-33 0 0 0,-3 4 141 0 0,4-6-183 0 0,0 1 0 0 0,0 1-1 0 0,-5 9 1 0 0,9-14 213 0 0,-1-1 1 0 0,0 1-1 0 0,1 0 0 0 0,-1-1 1 0 0,1 1-1 0 0,0 0 0 0 0,-1 0 1 0 0,1-1-1 0 0,0 1 0 0 0,0 0 0 0 0,0 0 1 0 0,1-1-1 0 0,-1 1 0 0 0,0 0 1 0 0,1 0-1 0 0,-1-1 0 0 0,1 1 1 0 0,-1 0-1 0 0,1-1 0 0 0,1 3 1 0 0,0-2 5 0 0,1-1-1 0 0,-1 1 1 0 0,1 0 0 0 0,0 0 0 0 0,-1-1 0 0 0,1 0 0 0 0,0 1 0 0 0,0-1 0 0 0,0 0 0 0 0,1-1 0 0 0,4 2 0 0 0,4 1 93 0 0,-2 0-251 0 0,0 1 0 0 0,0 0 0 0 0,0 0 0 0 0,-1 1 0 0 0,11 7 1 0 0,-15-9-16 0 0,0 1 1 0 0,-1-1 0 0 0,1 1 0 0 0,-1 0 0 0 0,0 1 0 0 0,-1-1 0 0 0,1 1 0 0 0,-1 0 0 0 0,0 0-1 0 0,0 0 1 0 0,3 7 0 0 0,1 6-5 0 0,-1 1-1 0 0,-1-1 0 0 0,4 31 1 0 0,1 60 4 0 0,-7-64 5 0 0,17 401 108 0 0,-16-308-119 0 0,-1 53 418 0 0,-20 81 1584 0 0,17-182-1974 0 0,0-62-26 0 0,3 34 0 0 0,-1 20 0 0 0,-2-60 0 0 0,3 21 0 0 0,-1 7 0 0 0,1-37 0 0 0,-3-11 0 0 0,1-1 0 0 0,-1 1 0 0 0,1-1 0 0 0,-1 0 0 0 0,0 1 0 0 0,0-1 0 0 0,0 1 0 0 0,0-1 0 0 0,0 1 0 0 0,0-1 0 0 0,0 0 0 0 0,0 1 0 0 0,-1 1 0 0 0,0-6 0 0 0,-1-1 0 0 0,1 1 0 0 0,0-1 0 0 0,-1-6 0 0 0,0 3 0 0 0,1 1 0 0 0,-1-1 0 0 0,-4-8 0 0 0,-2-9 0 0 0,8 23 0 0 0,0 1 0 0 0,0 0 0 0 0,0-1 0 0 0,0 1 0 0 0,0 0 0 0 0,0-1 0 0 0,0 1 0 0 0,0 0 0 0 0,0-1 0 0 0,-1 1 0 0 0,1 0 0 0 0,0-1 0 0 0,0 1 0 0 0,0 0 0 0 0,0-1 0 0 0,-1 1 0 0 0,1 0 0 0 0,0 0 0 0 0,0-1 0 0 0,0 1 0 0 0,-1 0 0 0 0,1 0 0 0 0,0-1 0 0 0,0 1 0 0 0,-1 0 0 0 0,1 0 0 0 0,0 0 0 0 0,-1 0 0 0 0,1-1 0 0 0,0 1 0 0 0,-1 0 0 0 0,1 0 0 0 0,0 0 0 0 0,-1 0 0 0 0,1 0 0 0 0,0 0 0 0 0,-1 0 0 0 0,1 0 0 0 0,0 0 0 0 0,-1 0 0 0 0,1 0 0 0 0,0 0 0 0 0,-1 0 0 0 0,1 0 0 0 0,0 0 0 0 0,-1 1 0 0 0,1-1 0 0 0,0 0 0 0 0,-1 0 0 0 0,1 0 0 0 0,0 0 0 0 0,0 0 0 0 0,-1 1 0 0 0,1-1 0 0 0,0 0 0 0 0,0 0 0 0 0,-1 1 0 0 0,-16 19 0 0 0,13-15 0 0 0,-30 47 0 0 0,31-47 0 0 0,-1-1 0 0 0,1 0 0 0 0,-1 0 0 0 0,0 0 0 0 0,0-1 0 0 0,0 1 0 0 0,0-1 0 0 0,-1 0 0 0 0,1 0 0 0 0,-1 0 0 0 0,0-1 0 0 0,0 0 0 0 0,0 0 0 0 0,0 0 0 0 0,-5 1 0 0 0,-359 63 0 0 0,-50-9 0 0 0,382-50 361 0 0,1 2 0 0 0,-37 15 0 0 0,-28 7 315 0 0,-153 17-295 0 0,11-3-193 0 0,237-44-274 0 0,-1 1-1 0 0,1-1 1 0 0,0-1-1 0 0,0 1 1 0 0,-1-1-1 0 0,1 0 0 0 0,-11-2 1 0 0,15 2 3 0 0,0 0 0 0 0,1-1-1 0 0,0 1 1 0 0,-1-1 0 0 0,1 1 0 0 0,-1-1 0 0 0,1 0 0 0 0,-1 1-1 0 0,1-1 1 0 0,0 0 0 0 0,0 0 0 0 0,-1 0 0 0 0,1 0 0 0 0,0 0-1 0 0,0 0 1 0 0,0 0 0 0 0,0-1 0 0 0,0 1 0 0 0,0 0 0 0 0,1-1 0 0 0,-1 1-1 0 0,0 0 1 0 0,1-1 0 0 0,-1 1 0 0 0,1-1 0 0 0,-1 1 0 0 0,1-1-1 0 0,0 1 1 0 0,-1-1 0 0 0,1 1 0 0 0,0-1 0 0 0,0 1 0 0 0,0-1-1 0 0,0 1 1 0 0,0-1 0 0 0,1-2 0 0 0,0-1-192 0 0,1-1 0 0 0,-1 1 0 0 0,1-1 0 0 0,3-5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14.817"/>
    </inkml:context>
    <inkml:brush xml:id="br0">
      <inkml:brushProperty name="width" value="0.05" units="cm"/>
      <inkml:brushProperty name="height" value="0.05" units="cm"/>
    </inkml:brush>
  </inkml:definitions>
  <inkml:trace contextRef="#ctx0" brushRef="#br0">149 0 8519 0 0,'-17'19'191'0'0,"14"-17"-103"0"0,1 0 0 0 0,-1 0-1 0 0,-1 0 1 0 0,1 0 0 0 0,0 0 0 0 0,0-1 0 0 0,-5 2-1 0 0,3-1-9 0 0,-12 4 0 0 0,16-5-69 0 0,0-1 0 0 0,0 0 0 0 0,0 0-1 0 0,1 0 1 0 0,-1 1 0 0 0,0-1 0 0 0,0 0 0 0 0,0 0 0 0 0,1 0 0 0 0,-1 0 0 0 0,0-1 0 0 0,0 1 0 0 0,0 0 0 0 0,1 0-1 0 0,-1 0 1 0 0,0-1 0 0 0,0 1 0 0 0,1 0 0 0 0,-2-1 0 0 0,0-7 303 0 0,2 8-311 0 0,0-1 1 0 0,0 1-1 0 0,0 0 1 0 0,0-1-1 0 0,0 1 1 0 0,0 0-1 0 0,0-1 1 0 0,0 1 0 0 0,0-1-1 0 0,0 1 1 0 0,0 0-1 0 0,0-1 1 0 0,-1 1-1 0 0,1 0 1 0 0,0-1-1 0 0,0 1 1 0 0,0 0 0 0 0,0-1-1 0 0,-1 1 1 0 0,1 0-1 0 0,0 0 1 0 0,0-1-1 0 0,-1 1 1 0 0,1 0-1 0 0,-1-1 1 0 0,-2-2 179 0 0,2 2-172 0 0,0 0-1 0 0,0 0 1 0 0,0 0-1 0 0,-1 0 1 0 0,1 0-1 0 0,0 0 1 0 0,0 0-1 0 0,0 1 1 0 0,-1-1 0 0 0,1 0-1 0 0,0 1 1 0 0,-1-1-1 0 0,1 1 1 0 0,-3-1-1 0 0,-3 1 239 0 0,7-1-216 0 0,0 1 0 0 0,-1 0 1 0 0,1 0-1 0 0,-1 0 0 0 0,1 0 0 0 0,0 0 0 0 0,-1 0 0 0 0,1 0 0 0 0,-1 0 0 0 0,1 0 1 0 0,0 0-1 0 0,-1 1 0 0 0,1-1 0 0 0,-1 0 0 0 0,1 0 0 0 0,0 0 0 0 0,-1 0 0 0 0,1 0 0 0 0,0 1 1 0 0,-1-1-1 0 0,1 0 0 0 0,0 0 0 0 0,-1 1 0 0 0,1-1 0 0 0,-1 1 0 0 0,1 1-20 0 0,0-2-8 0 0,0 0 0 0 0,0 0 0 0 0,0 0 0 0 0,0 0 0 0 0,0 1 0 0 0,0-1 1 0 0,0 0-1 0 0,0 0 0 0 0,0 0 0 0 0,0 0 0 0 0,0 1 0 0 0,0-1 0 0 0,0 0 0 0 0,0 0 0 0 0,0 0 0 0 0,0 0 0 0 0,-1 0 0 0 0,1 1 0 0 0,0-1 1 0 0,0 0-1 0 0,0 0 0 0 0,0 0 0 0 0,0 0 0 0 0,0 0 0 0 0,0 1 0 0 0,0-1 0 0 0,-1 0 0 0 0,1 0 0 0 0,0 0 0 0 0,0 0 0 0 0,0 0 1 0 0,0 0-1 0 0,0 0 0 0 0,-1 0 0 0 0,1 0 0 0 0,0 0 0 0 0,0 0 0 0 0,0 0 0 0 0,0 0 0 0 0,-1 0 0 0 0,1 1-3 0 0,-1-1-1 0 0,1 0 1 0 0,0 0 0 0 0,-1 0-1 0 0,1 0 1 0 0,0 0 0 0 0,-1 0-1 0 0,1 1 1 0 0,0-1-1 0 0,-1 0 1 0 0,1 0 0 0 0,0 0-1 0 0,0 1 1 0 0,-1-1-1 0 0,1 0 1 0 0,0 0 0 0 0,0 1-1 0 0,-1-1 1 0 0,1 0-1 0 0,0 1 1 0 0,0-1 0 0 0,0 1-1 0 0,0-1-50 0 0,-1-1 1 0 0,1 1-1 0 0,0 0 0 0 0,0 0 0 0 0,0 0 0 0 0,0 0 0 0 0,0-1 0 0 0,0 1 0 0 0,0 0 1 0 0,0 0-1 0 0,0 0 0 0 0,0 0 0 0 0,0 0 0 0 0,-1-1 0 0 0,1 1 0 0 0,0 0 0 0 0,0 0 1 0 0,0 0-1 0 0,0 0 0 0 0,0 0 0 0 0,-1 0 0 0 0,1 0 0 0 0,0 0 0 0 0,0 0 0 0 0,0-1 1 0 0,0 1-1 0 0,-1 0 0 0 0,1 0 0 0 0,0 0 0 0 0,0 0 0 0 0,0 0 0 0 0,0 0 1 0 0,-1 0-1 0 0,1 0 0 0 0,0 0 0 0 0,0 0 0 0 0,0 0 0 0 0,0 0 0 0 0,-1 0 0 0 0,1 1 1 0 0,0-1-1 0 0,0 0 0 0 0,0 0 0 0 0,-1 0 0 0 0,5-5-2328 0 0,-1-4-113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7.140"/>
    </inkml:context>
    <inkml:brush xml:id="br0">
      <inkml:brushProperty name="width" value="0.1" units="cm"/>
      <inkml:brushProperty name="height" value="0.1" units="cm"/>
      <inkml:brushProperty name="color" value="#004F8B"/>
    </inkml:brush>
  </inkml:definitions>
  <inkml:trace contextRef="#ctx0" brushRef="#br0">11 1 4607 0 0,'-3'5'408'0'0,"1"0"-328"0"0,2 0-80 0 0,-3-3 0 0 0,1 1 352 0 0,2-1 48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7.533"/>
    </inkml:context>
    <inkml:brush xml:id="br0">
      <inkml:brushProperty name="width" value="0.1" units="cm"/>
      <inkml:brushProperty name="height" value="0.1" units="cm"/>
      <inkml:brushProperty name="color" value="#004F8B"/>
    </inkml:brush>
  </inkml:definitions>
  <inkml:trace contextRef="#ctx0" brushRef="#br0">12 133 8287 0 0,'2'0'736'0'0,"-2"-2"-584"0"0,0-3 1448 0 0,0 2-1264 0 0,3 1-16 0 0</inkml:trace>
  <inkml:trace contextRef="#ctx0" brushRef="#br0" timeOffset="1">24 121 15087 0 0,'-1'9'562'0'0,"0"1"0"0"0,0-1-1 0 0,1 0 1 0 0,0 1 0 0 0,2 11 0 0 0,-1-16-763 0 0,0 10 159 0 0,0-9 30 0 0,0 0-1 0 0,-1 0 1 0 0,1 1 0 0 0,-2-1-1 0 0,1 0 1 0 0,0 0 0 0 0,-3 7 0 0 0,0-5 140 0 0,0 4 154 0 0,3-11-276 0 0,0-1 0 0 0,0 1 1 0 0,0-1-1 0 0,0 1 0 0 0,0-1 0 0 0,0 1 0 0 0,-1 0 0 0 0,1-1 0 0 0,0 1 0 0 0,0-1 0 0 0,-1 1 0 0 0,1-1 1 0 0,0 1-1 0 0,-1-1 0 0 0,1 1 0 0 0,0-1 0 0 0,-1 0 0 0 0,1 1 0 0 0,-1-1 0 0 0,1 1 0 0 0,-1-1 0 0 0,1 0 1 0 0,-1 1-1 0 0,1-1 0 0 0,-1 0 0 0 0,1 0 0 0 0,-1 1 0 0 0,1-1 0 0 0,-1 0 0 0 0,1 0 0 0 0,-2 0 1 0 0,0 1 101 0 0,2-1-66 0 0,-1-1 0 0 0,1 0 1 0 0,-1 1-1 0 0,1-1 0 0 0,0 0 0 0 0,-1 0 0 0 0,1 1 0 0 0,0-1 0 0 0,0 0 1 0 0,-1 0-1 0 0,1 0 0 0 0,0 1 0 0 0,0-1 0 0 0,0 0 0 0 0,0 0 0 0 0,0 0 0 0 0,0 1 1 0 0,0-1-1 0 0,1 0 0 0 0,-1-1 0 0 0,1-8 185 0 0,4-30-227 0 0,-3 30 0 0 0,-1-1 0 0 0,1-11 0 0 0,0-138 0 0 0,-2 132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7.867"/>
    </inkml:context>
    <inkml:brush xml:id="br0">
      <inkml:brushProperty name="width" value="0.1" units="cm"/>
      <inkml:brushProperty name="height" value="0.1" units="cm"/>
      <inkml:brushProperty name="color" value="#004F8B"/>
    </inkml:brush>
  </inkml:definitions>
  <inkml:trace contextRef="#ctx0" brushRef="#br0">0 94 17623 0 0,'0'-2'1568'0'0,"0"-1"-1256"0"0,3 1-248 0 0,7-18-64 0 0,-3 13-224 0 0,-5 4-48 0 0,6-9-16 0 0,6-8-4760 0 0,6-4-952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8.558"/>
    </inkml:context>
    <inkml:brush xml:id="br0">
      <inkml:brushProperty name="width" value="0.1" units="cm"/>
      <inkml:brushProperty name="height" value="0.1" units="cm"/>
      <inkml:brushProperty name="color" value="#004F8B"/>
    </inkml:brush>
  </inkml:definitions>
  <inkml:trace contextRef="#ctx0" brushRef="#br0">0 54 3223 0 0,'0'-10'64'0'0,"3"0"24"0"0,2 1 0 0 0,-5 1 8 0 0,2 3-96 0 0,-2 3 0 0 0,-2 0 0 0 0,-1-1 0 0 0,3 1 608 0 0,-2-1 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8.909"/>
    </inkml:context>
    <inkml:brush xml:id="br0">
      <inkml:brushProperty name="width" value="0.1" units="cm"/>
      <inkml:brushProperty name="height" value="0.1" units="cm"/>
      <inkml:brushProperty name="color" value="#004F8B"/>
    </inkml:brush>
  </inkml:definitions>
  <inkml:trace contextRef="#ctx0" brushRef="#br0">18 1 10823 0 0,'-5'5'960'0'0,"-7"2"-768"0"0</inkml:trace>
  <inkml:trace contextRef="#ctx0" brushRef="#br0" timeOffset="1">3 30 15663 0 0,'1'0'83'0'0,"0"0"-1"0"0,-1-1 0 0 0,1 1 1 0 0,0 0-1 0 0,0-1 0 0 0,-1 1 1 0 0,1 0-1 0 0,0 0 0 0 0,0 0 1 0 0,0 0-1 0 0,-1 0 0 0 0,1 0 1 0 0,0 0-1 0 0,0 0 0 0 0,0 0 1 0 0,0 0-1 0 0,-1 0 0 0 0,1 0 1 0 0,0 1-1 0 0,0-1 0 0 0,-1 0 1 0 0,1 0-1 0 0,1 1 0 0 0,-1 2-33 0 0,1-1 1 0 0,-1 0-1 0 0,0 1 0 0 0,1 0 0 0 0,-1-1 0 0 0,0 1 1 0 0,-1-1-1 0 0,1 1 0 0 0,0 0 0 0 0,-1 0 0 0 0,0-1 0 0 0,1 5 1 0 0,-1 34-172 0 0,-7 169 1364 0 0,4-178-1098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49.679"/>
    </inkml:context>
    <inkml:brush xml:id="br0">
      <inkml:brushProperty name="width" value="0.1" units="cm"/>
      <inkml:brushProperty name="height" value="0.1" units="cm"/>
      <inkml:brushProperty name="color" value="#004F8B"/>
    </inkml:brush>
  </inkml:definitions>
  <inkml:trace contextRef="#ctx0" brushRef="#br0">45 1357 20959 0 0,'19'247'480'0'0,"-11"-157"641"0"0,-18-121-218 0 0,0-5-868 0 0,3-1 1 0 0,0 0-1 0 0,3 0 0 0 0,-1-57 0 0 0,19-149 109 0 0,28-63-221 0 0,-26 236 108 0 0,2-15-9 0 0,11-69 74 0 0,10-79 168 0 0,-38 214-177 0 0,3-19-164 0 0,-2 0 0 0 0,-4-46 0 0 0,1 77 83 0 0,0 0 0 0 0,-1 0 0 0 0,0 0-1 0 0,0 0 1 0 0,-1 0 0 0 0,1 0 0 0 0,-1 1 0 0 0,-1-1 0 0 0,0 1-1 0 0,-4-6 1 0 0,6 10-11 0 0,1 1 1 0 0,-1-1-1 0 0,0 1 0 0 0,0 0 0 0 0,0-1 0 0 0,-1 1 1 0 0,1 0-1 0 0,0 0 0 0 0,0 1 0 0 0,0-1 1 0 0,-1 0-1 0 0,1 1 0 0 0,-4-1 0 0 0,-32-2 37 0 0,31 3-30 0 0,-1 0 0 0 0,0 1 0 0 0,1 0 0 0 0,0 0-1 0 0,-9 3 1 0 0,20-8 14 0 0,1 1 0 0 0,0-1 0 0 0,-1 0 0 0 0,1 0 0 0 0,-1 0 0 0 0,0-1 0 0 0,6-9 0 0 0,-10 13-18 0 0,1-1 0 0 0,0 1 0 0 0,0 0 1 0 0,0 0-1 0 0,0 0 0 0 0,0-1 0 0 0,0 1 0 0 0,0 0 0 0 0,0 0 0 0 0,0 0 0 0 0,1 0 1 0 0,-1 1-1 0 0,0-1 0 0 0,0 0 0 0 0,1 0 0 0 0,1 0 0 0 0,-2 1 1 0 0,-1 0 0 0 0,1 0 0 0 0,-1-1 0 0 0,1 1 0 0 0,-1 0 0 0 0,1 0 0 0 0,-1 0 0 0 0,1 0 0 0 0,-1 0 0 0 0,1 0 0 0 0,0 0 0 0 0,-1 1 0 0 0,1-1 0 0 0,-1 0 0 0 0,0 0 0 0 0,1 0 0 0 0,-1 0 0 0 0,1 1 0 0 0,-1-1 0 0 0,1 0 0 0 0,0 1 0 0 0,-1-1 1 0 0,1 1-1 0 0,-1 0 0 0 0,1-1 1 0 0,-1 1-1 0 0,1 0 1 0 0,-1 0-1 0 0,0-1 1 0 0,1 1-1 0 0,-1 0 1 0 0,0 0-1 0 0,0 0 0 0 0,0-1 1 0 0,1 1-1 0 0,-1 0 1 0 0,0 0-1 0 0,0 0 1 0 0,0 1-1 0 0,7 116-74 0 0,6 94 22 0 0,-13-186 53 0 0,7 136 0 0 0,-5-147 0 0 0,0 6 0 0 0,-1 0 0 0 0,0 0 0 0 0,-5 41 0 0 0,-7 21-55 0 0,-3 15-18 0 0,6-47 59 0 0,3-19-16 0 0,-11 38-1 0 0,6-37 18 0 0,-10 31 165 0 0,-12 73 0 0 0,22-81-153 0 0,4-31-31 0 0,2-1-1 0 0,-2 43 0 0 0,8-6-84 0 0,-2-60 116 0 0,0-1-1 0 0,1 1 1 0 0,-1-1 0 0 0,0 1-1 0 0,0 0 1 0 0,0-1 0 0 0,1 1-1 0 0,-1-1 1 0 0,0 1 0 0 0,0-1-1 0 0,1 1 1 0 0,-1-1 0 0 0,0 1-1 0 0,1-1 1 0 0,-1 1 0 0 0,1-1-1 0 0,-1 0 1 0 0,1 1 0 0 0,-1-1-1 0 0,1 0 1 0 0,-1 1 0 0 0,1-1-1 0 0,-1 0 1 0 0,1 0 0 0 0,-1 1-1 0 0,1-1 1 0 0,-1 0 0 0 0,1 0-1 0 0,0 0 1 0 0,-1 0 0 0 0,1 0-1 0 0,-1 0 1 0 0,1 0 0 0 0,0 0-1 0 0,-1 0 1 0 0,1 0 0 0 0,0 0-1 0 0,1 0-2 0 0,-1 0 0 0 0,1 0 0 0 0,-1-1 0 0 0,0 1 0 0 0,1 0-1 0 0,-1-1 1 0 0,1 1 0 0 0,-1-1 0 0 0,0 1 0 0 0,0-1 0 0 0,1 1-1 0 0,-1-1 1 0 0,0 0 0 0 0,0 0 0 0 0,2-1 0 0 0,-1-1 3 0 0,0 1 1 0 0,-1-1-1 0 0,1 0 1 0 0,-1 0-1 0 0,1 0 0 0 0,-1 0 1 0 0,0 0-1 0 0,0 0 1 0 0,-1 0-1 0 0,1 0 1 0 0,0 0-1 0 0,-1-1 1 0 0,0 1-1 0 0,0 0 0 0 0,0 0 1 0 0,0-1-1 0 0,0 1 1 0 0,-2-4-1 0 0,-30-172 1 0 0,26 128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0.009"/>
    </inkml:context>
    <inkml:brush xml:id="br0">
      <inkml:brushProperty name="width" value="0.1" units="cm"/>
      <inkml:brushProperty name="height" value="0.1" units="cm"/>
      <inkml:brushProperty name="color" value="#004F8B"/>
    </inkml:brush>
  </inkml:definitions>
  <inkml:trace contextRef="#ctx0" brushRef="#br0">0 22 9215 0 0,'2'-10'816'0'0,"1"-2"-656"0"0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0.354"/>
    </inkml:context>
    <inkml:brush xml:id="br0">
      <inkml:brushProperty name="width" value="0.1" units="cm"/>
      <inkml:brushProperty name="height" value="0.1" units="cm"/>
      <inkml:brushProperty name="color" value="#004F8B"/>
    </inkml:brush>
  </inkml:definitions>
  <inkml:trace contextRef="#ctx0" brushRef="#br0">1 813 15199 0 0,'13'24'1844'0'0,"-8"-18"-1771"0"0,0-1-1 0 0,1 0 0 0 0,0 0 1 0 0,0-1-1 0 0,0 0 0 0 0,0 0 1 0 0,1-1-1 0 0,0 1 1 0 0,-1-1-1 0 0,1-1 0 0 0,1 1 1 0 0,-1-1-1 0 0,0 0 0 0 0,0-1 1 0 0,1 0-1 0 0,13 1 0 0 0,10-2 67 0 0,-1-1 0 0 0,54-9-1 0 0,-70 8-100 0 0,37-5 27 0 0,98-15 62 0 0,-126 17-135 0 0,0-1 1 0 0,0-1-1 0 0,-1-1 0 0 0,23-12 1 0 0,83-49 551 0 0,-105 56-212 0 0,58-37-178 0 0,-66 38-154 0 0</inkml:trace>
  <inkml:trace contextRef="#ctx0" brushRef="#br0" timeOffset="1">993 595 17967 0 0,'0'-2'2061'0'0,"0"2"-2012"0"0,11-5-247 0 0,-2 0 281 0 0,129-69 5 0 0,-60 32-59 0 0,-9 4-39 0 0,-29 15-33 0 0,82-48 43 0 0,-99 57 9 0 0,2 0 18 0 0,-2-2 0 0 0,0 0 0 0 0,32-31 0 0 0,-42 35-18 0 0,-1-1 0 0 0,-1-1 0 0 0,0 0-1 0 0,14-24 1 0 0,-10 9-47 0 0,19-44 0 0 0,-29 50-445 0 0,-5 23 446 0 0,1-1-1 0 0,-1 1 0 0 0,0 0 1 0 0,0-1-1 0 0,0 1 1 0 0,0-1-1 0 0,0 1 0 0 0,-1 0 1 0 0,1-1-1 0 0,0 1 1 0 0,0-1-1 0 0,0 1 0 0 0,0 0 1 0 0,0-1-1 0 0,0 1 1 0 0,-1 0-1 0 0,1-1 0 0 0,0 1 1 0 0,0 0-1 0 0,0-1 1 0 0,-1 1-1 0 0,1 0 0 0 0,0-1 1 0 0,-1 1-1 0 0,1 0 0 0 0,0 0 1 0 0,-1-1-1 0 0,1 1 1 0 0,0 0-1 0 0,-1 0 0 0 0,1 0 1 0 0,0-1-1 0 0,-1 1 1 0 0,1 0-1 0 0,-1 0 0 0 0,1 0 1 0 0,0 0-1 0 0,-1 0 1 0 0,1 0-1 0 0,-1 0 0 0 0,1 0 1 0 0,0 0-1 0 0,-1 0 1 0 0,1 0-1 0 0,-1 0 0 0 0,1 0 1 0 0,-1 0-1 0 0,-41 8-4867 0 0,26-5 3370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0.840"/>
    </inkml:context>
    <inkml:brush xml:id="br0">
      <inkml:brushProperty name="width" value="0.1" units="cm"/>
      <inkml:brushProperty name="height" value="0.1" units="cm"/>
      <inkml:brushProperty name="color" value="#004F8B"/>
    </inkml:brush>
  </inkml:definitions>
  <inkml:trace contextRef="#ctx0" brushRef="#br0">414 1 8863 0 0,'-59'14'593'0'0,"-99"27"556"0"0,118-28-593 0 0,-72 33 1 0 0,108-44-515 0 0,0-1 0 0 0,1 1 0 0 0,-1 0 0 0 0,1 0 0 0 0,0 1 0 0 0,-1-1 0 0 0,1 1 0 0 0,0-1 0 0 0,0 1-1 0 0,1 0 1 0 0,-1 0 0 0 0,-2 4 0 0 0,5-7-39 0 0,0 0 0 0 0,0 0-1 0 0,0 0 1 0 0,0 1 0 0 0,-1-1-1 0 0,1 0 1 0 0,0 0-1 0 0,0 0 1 0 0,0 0 0 0 0,0 0-1 0 0,0 0 1 0 0,0 0 0 0 0,0 1-1 0 0,0-1 1 0 0,1 0 0 0 0,-1 0-1 0 0,0 0 1 0 0,0 0 0 0 0,0 0-1 0 0,0 0 1 0 0,0 0-1 0 0,0 1 1 0 0,0-1 0 0 0,0 0-1 0 0,0 0 1 0 0,0 0 0 0 0,0 0-1 0 0,0 0 1 0 0,0 0 0 0 0,0 0-1 0 0,1 0 1 0 0,-1 0 0 0 0,0 0-1 0 0,0 0 1 0 0,0 1 0 0 0,0-1-1 0 0,0 0 1 0 0,0 0-1 0 0,0 0 1 0 0,0 0 0 0 0,1 0-1 0 0,-1 0 1 0 0,0 0 0 0 0,0 0-1 0 0,0 0 1 0 0,0 0 0 0 0,0 0-1 0 0,0 0 1 0 0,0 0 0 0 0,1 0-1 0 0,10-1 87 0 0,10-2 7 0 0,38-11 52 0 0,110-26 512 0 0,-95 16 336 0 0,-46 15-266 0 0,1 0 0 0 0,-1 2-1 0 0,35-5 1 0 0,-8 14 30 0 0,-53-2-741 0 0,1 1 1 0 0,-1-1-1 0 0,1 0 1 0 0,-1 1-1 0 0,1 0 1 0 0,-1-1-1 0 0,1 1 0 0 0,-1 0 1 0 0,1 0-1 0 0,-1 1 1 0 0,0-1-1 0 0,0 0 1 0 0,0 1-1 0 0,0-1 1 0 0,0 1-1 0 0,0 0 0 0 0,0 0 1 0 0,0 0-1 0 0,0-1 1 0 0,-1 2-1 0 0,1-1 1 0 0,1 3-1 0 0,3 6 29 0 0,-1 0 1 0 0,0 0-1 0 0,5 20 1 0 0,-1-4 262 0 0,25 78-15 0 0,12 5 13 0 0,-37-83-234 0 0,-5-14-22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1.217"/>
    </inkml:context>
    <inkml:brush xml:id="br0">
      <inkml:brushProperty name="width" value="0.1" units="cm"/>
      <inkml:brushProperty name="height" value="0.1" units="cm"/>
      <inkml:brushProperty name="color" value="#004F8B"/>
    </inkml:brush>
  </inkml:definitions>
  <inkml:trace contextRef="#ctx0" brushRef="#br0">0 0 18543 0 0,'35'64'852'0'0,"-28"-49"-293"0"0,-7-11-140 0 0,-1 0-241 0 0,9 16-178 0 0,-6-16 0 0 0,-1 0 0 0 0,1-1 0 0 0,-1 1 0 0 0,0 0 0 0 0,0 0 0 0 0,1 5 0 0 0,-4-8 0 0 0,-1-4 0 0 0,-2-3 0 0 0,-11-38-122 0 0,8 19-44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3.174"/>
    </inkml:context>
    <inkml:brush xml:id="br0">
      <inkml:brushProperty name="width" value="0.1" units="cm"/>
      <inkml:brushProperty name="height" value="0.1" units="cm"/>
      <inkml:brushProperty name="color" value="#004F8B"/>
    </inkml:brush>
  </inkml:definitions>
  <inkml:trace contextRef="#ctx0" brushRef="#br0">81 79 5759 0 0,'-9'-27'504'0'0,"8"24"-493"0"0,1 0-1 0 0,-1 0 1 0 0,1 0 0 0 0,-1 0-1 0 0,0 0 1 0 0,0 1 0 0 0,-1-1-1 0 0,1 0 1 0 0,-1 0 0 0 0,1 1 0 0 0,-1-1-1 0 0,0 1 1 0 0,0 0 0 0 0,0-1-1 0 0,0 1 1 0 0,0 0 0 0 0,0 0-1 0 0,-3-2 1 0 0,4 4 49 0 0,0 0-1 0 0,1 0 1 0 0,-1 0 0 0 0,1 0-1 0 0,-1 0 1 0 0,1 0 0 0 0,-1 0-1 0 0,0 0 1 0 0,1 0 0 0 0,-1 0-1 0 0,1 0 1 0 0,-1 0 0 0 0,1 1-1 0 0,-1-1 1 0 0,0 0 0 0 0,1 0-1 0 0,-1 1 1 0 0,1-1 0 0 0,-1 0-1 0 0,1 1 1 0 0,-1-1 0 0 0,1 0-1 0 0,0 1 1 0 0,-1-1 0 0 0,1 1-1 0 0,-1-1 1 0 0,1 0 0 0 0,0 1-1 0 0,-1-1 1 0 0,1 1 0 0 0,0-1-1 0 0,0 1 1 0 0,-1 0 0 0 0,1-1-1 0 0,0 1 1 0 0,-10 26 895 0 0,7-20-898 0 0,0 5 35 0 0,0 0 0 0 0,1 0 0 0 0,0 0 1 0 0,1 0-1 0 0,1 0 0 0 0,0 0 0 0 0,0 0 0 0 0,1 0 0 0 0,1 0 0 0 0,4 20 0 0 0,-5-31-56 0 0,-1 1 1 0 0,1-1-1 0 0,-1 1 0 0 0,1-1 0 0 0,0 1 0 0 0,0-1 0 0 0,0 1 0 0 0,0-1 0 0 0,0 0 1 0 0,0 1-1 0 0,0-1 0 0 0,1 0 0 0 0,-1 0 0 0 0,0 0 0 0 0,1 0 0 0 0,2 2 1 0 0,1-1 184 0 0,1 1 1 0 0,-1-1 0 0 0,10 2 0 0 0,5 3 28 0 0,-18-7-134 0 0,0 1 1 0 0,0-1-1 0 0,0 0 0 0 0,0 1 0 0 0,1-1 0 0 0,-1 0 0 0 0,0 0 0 0 0,0-1 0 0 0,3 1 0 0 0,-2-1 34 0 0,-1 1 1 0 0,0 0-1 0 0,1-1 0 0 0,-1 1 0 0 0,1 0 1 0 0,-1 1-1 0 0,0-1 0 0 0,1 0 0 0 0,-1 1 0 0 0,4 0 1 0 0,-2 2-72 0 0,0-1 0 0 0,0 0 0 0 0,0 1 0 0 0,0 0 1 0 0,-1-1-1 0 0,1 2 0 0 0,-1-1 0 0 0,5 5 0 0 0,3 4 43 0 0,32 29-58 0 0,-35-33-64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1.547"/>
    </inkml:context>
    <inkml:brush xml:id="br0">
      <inkml:brushProperty name="width" value="0.1" units="cm"/>
      <inkml:brushProperty name="height" value="0.1" units="cm"/>
      <inkml:brushProperty name="color" value="#004F8B"/>
    </inkml:brush>
  </inkml:definitions>
  <inkml:trace contextRef="#ctx0" brushRef="#br0">1 814 14167 0 0,'8'-8'171'0'0,"-1"1"-1"0"0,1-1 1 0 0,-1-1 0 0 0,-1 1-1 0 0,0-1 1 0 0,0 0-1 0 0,-1-1 1 0 0,8-17 0 0 0,-6 12-228 0 0,18-47 986 0 0,-24 56-780 0 0,0 0-1 0 0,1 1 0 0 0,-2-1 1 0 0,1 0-1 0 0,-1 0 0 0 0,0-9 1 0 0,1-11 186 0 0,20-141 186 0 0,8 2-328 0 0,-20 128-210 0 0,1 1-1 0 0,1 0 0 0 0,3 1 1 0 0,17-35-1 0 0,-22 50 18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1.877"/>
    </inkml:context>
    <inkml:brush xml:id="br0">
      <inkml:brushProperty name="width" value="0.1" units="cm"/>
      <inkml:brushProperty name="height" value="0.1" units="cm"/>
      <inkml:brushProperty name="color" value="#004F8B"/>
    </inkml:brush>
  </inkml:definitions>
  <inkml:trace contextRef="#ctx0" brushRef="#br0">0 154 16927 0 0,'46'-30'1768'0'0,"-32"22"-1734"0"0,1 0-1 0 0,0 1 1 0 0,0 1 0 0 0,1 1-1 0 0,17-5 1 0 0,1 0-57 0 0,70-17 12 0 0,-32 14 11 0 0,43-3 0 0 0,-71 9 0 0 0,-33 4 0 0 0,0 2 0 0 0,0-1 0 0 0,0 1 0 0 0,0 1 0 0 0,0 0 0 0 0,15 3 0 0 0,-23-3 2 0 0,-1 0 0 0 0,0 1 0 0 0,1-1-1 0 0,-1 1 1 0 0,0 0 0 0 0,0 0 0 0 0,1 0 0 0 0,-1 0-1 0 0,0 0 1 0 0,0 1 0 0 0,0-1 0 0 0,0 1 0 0 0,-1-1-1 0 0,1 1 1 0 0,0-1 0 0 0,-1 1 0 0 0,1 0-1 0 0,-1 0 1 0 0,1 0 0 0 0,-1 0 0 0 0,0 0 0 0 0,0 0-1 0 0,0 0 1 0 0,1 5 0 0 0,1 3 11 0 0,-1-1 1 0 0,0 1-1 0 0,-1 1 0 0 0,1 15 1 0 0,-2-16-8 0 0,-2 65 69 0 0,0-53-75 0 0,2 0 0 0 0,1 24 0 0 0,0-39 0 0 0,0 0-1 0 0,0 0 1 0 0,1 1 0 0 0,0-1 0 0 0,0 0 0 0 0,1 0 0 0 0,0-1 0 0 0,0 1 0 0 0,1-1 0 0 0,5 8 0 0 0,1-1 0 0 0,0-1 0 0 0,16 13 0 0 0,-18-19 0 0 0,-1 1 0 0 0,0 0 0 0 0,0 0 0 0 0,-1 1 0 0 0,0-1 0 0 0,0 1 0 0 0,-1 1 0 0 0,0-1 0 0 0,4 12 0 0 0,2 14 0 0 0,-2 0 0 0 0,8 55 0 0 0,-1 72 0 0 0,-15-146 0 0 0,6 152 0 0 0,-6-158 0 0 0,-1-1 0 0 0,-3 18 0 0 0,3-24 0 0 0,0 1 0 0 0,-1-1 0 0 0,1 0 0 0 0,-1 1 0 0 0,0-1 0 0 0,0 1 0 0 0,0-1 0 0 0,0 0 0 0 0,0 0 0 0 0,0 0 0 0 0,-1 1 0 0 0,1-1 0 0 0,-1 0 0 0 0,-2 2 0 0 0,3-4 0 0 0,0 1 0 0 0,0-1 0 0 0,0 0 0 0 0,0 0 0 0 0,0 1 0 0 0,0-1 0 0 0,0 0 0 0 0,0 0 0 0 0,0 0 0 0 0,0 0 0 0 0,0 0 0 0 0,0 0 0 0 0,0-1 0 0 0,0 1 0 0 0,0 0 0 0 0,0 0 0 0 0,0-1 0 0 0,0 1 0 0 0,0-1 0 0 0,-1 0 0 0 0,-21-12 0 0 0,16 7-1 0 0,-1-1 0 0 0,1 0 0 0 0,1 0 0 0 0,-1-1 0 0 0,1 0 0 0 0,1 0 1 0 0,-7-12-1 0 0,-28-66-142 0 0,38 83 133 0 0,-13-39-413 0 0,3-1-1 0 0,-15-82 0 0 0,16 68-3542 0 0,1-3-1901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2.207"/>
    </inkml:context>
    <inkml:brush xml:id="br0">
      <inkml:brushProperty name="width" value="0.1" units="cm"/>
      <inkml:brushProperty name="height" value="0.1" units="cm"/>
      <inkml:brushProperty name="color" value="#004F8B"/>
    </inkml:brush>
  </inkml:definitions>
  <inkml:trace contextRef="#ctx0" brushRef="#br0">28 0 9439 0 0,'-5'10'840'0'0,"-2"0"-672"0"0,-1-3-168 0 0,3-2 0 0 0,3 0 888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2.568"/>
    </inkml:context>
    <inkml:brush xml:id="br0">
      <inkml:brushProperty name="width" value="0.1" units="cm"/>
      <inkml:brushProperty name="height" value="0.1" units="cm"/>
      <inkml:brushProperty name="color" value="#004F8B"/>
    </inkml:brush>
  </inkml:definitions>
  <inkml:trace contextRef="#ctx0" brushRef="#br0">1 315 15199 0 0,'30'-27'513'0'0,"2"2"0"0"0,64-39 0 0 0,-78 53-356 0 0,22-12-34 0 0,69-36 34 0 0,-61 35 3 0 0,33-15-13 0 0,-60 29 74 0 0,3 4-147 0 0,75-16 38 0 0,-66 17-15 0 0,-22 8 0 0 0,-5 0-37 0 0,1-1-4 0 0,-1 1 1 0 0,0 0-1 0 0,0 0 0 0 0,-1 1 0 0 0,1-1 0 0 0,-1 1 0 0 0,0 1 0 0 0,7 5 1 0 0,13 11 205 0 0,-20-17-189 0 0,0 1-1 0 0,0-1 0 0 0,6 8 1 0 0,-9-9-52 0 0,0 0 0 0 0,1 0 0 0 0,-1-1 0 0 0,1 1 0 0 0,-1-1 0 0 0,1 0 0 0 0,0 0 0 0 0,0 0 0 0 0,0 0 0 0 0,0 0 0 0 0,0-1 0 0 0,0 1 0 0 0,5 1 0 0 0,-7-3-3 0 0,-1 0-1 0 0,1 0 1 0 0,-1 1-1 0 0,1-1 1 0 0,-1 0-1 0 0,1 0 1 0 0,0 0-1 0 0,-1 0 1 0 0,1 0 0 0 0,-1 0-1 0 0,1 0 1 0 0,-1 0-1 0 0,1 0 1 0 0,-1 0-1 0 0,1 0 1 0 0,-1 0-1 0 0,1 0 1 0 0,-1-1-1 0 0,1 1 1 0 0,-1 0-1 0 0,1 0 1 0 0,-1-1-1 0 0,1 1 1 0 0,-1 0 0 0 0,1 0-1 0 0,-1-1 1 0 0,1 1-1 0 0,-1-1 1 0 0,0 1-1 0 0,1 0 1 0 0,-1-1-1 0 0,0 1 1 0 0,1-1-1 0 0,0 0 1 0 0,-1-1-12 0 0,0 1 0 0 0,0-1 0 0 0,0 1 1 0 0,0-1-1 0 0,0 0 0 0 0,0 1 0 0 0,-1-1 0 0 0,1 1 1 0 0,0-1-1 0 0,-1 1 0 0 0,0-2 0 0 0,1 2-6 0 0,0 1 0 0 0,0 0 0 0 0,-1-1 0 0 0,1 1 0 0 0,0 0 0 0 0,0-1 0 0 0,-1 1 0 0 0,1 0 0 0 0,0-1 0 0 0,-1 1 0 0 0,1 0 0 0 0,0 0 0 0 0,-1-1 0 0 0,1 1 0 0 0,0 0 0 0 0,-1 0 0 0 0,1 0 0 0 0,-1 0 0 0 0,1 0 0 0 0,0-1 0 0 0,-1 1 0 0 0,0 0 0 0 0,0 0 0 0 0,-3-4 0 0 0,0 1 0 0 0,-1-1 0 0 0,0 1 0 0 0,-5-3 0 0 0,6 4 0 0 0,1 0 0 0 0,-1 0 0 0 0,1 0 0 0 0,0-1 0 0 0,0 1 0 0 0,0-1 0 0 0,0 0 0 0 0,0 0 0 0 0,-4-6 0 0 0,0-1 0 0 0,-1 0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5.398"/>
    </inkml:context>
    <inkml:brush xml:id="br0">
      <inkml:brushProperty name="width" value="0.1" units="cm"/>
      <inkml:brushProperty name="height" value="0.1" units="cm"/>
      <inkml:brushProperty name="color" value="#004F8B"/>
    </inkml:brush>
  </inkml:definitions>
  <inkml:trace contextRef="#ctx0" brushRef="#br0">33 1 10479 0 0,'-10'22'464'0'0,"0"-10"96"0"0,3-2-448 0 0,2-5-112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6.780"/>
    </inkml:context>
    <inkml:brush xml:id="br0">
      <inkml:brushProperty name="width" value="0.1" units="cm"/>
      <inkml:brushProperty name="height" value="0.1" units="cm"/>
      <inkml:brushProperty name="color" value="#004F8B"/>
    </inkml:brush>
  </inkml:definitions>
  <inkml:trace contextRef="#ctx0" brushRef="#br0">10 2090 15551 0 0,'2'-44'1559'0'0,"-2"44"-1536"0"0,0 0-1 0 0,-1 0 1 0 0,1-1 0 0 0,0 1-1 0 0,0 0 1 0 0,0 0 0 0 0,-1 0-1 0 0,1 0 1 0 0,0-1 0 0 0,0 1 0 0 0,-1 0-1 0 0,1 0 1 0 0,0 0 0 0 0,0 0-1 0 0,-1 0 1 0 0,1 0 0 0 0,0 0-1 0 0,0-1 1 0 0,-1 1 0 0 0,1 0-1 0 0,0 0 1 0 0,-1 0 0 0 0,1 0-1 0 0,0 0 1 0 0,0 0 0 0 0,-1 0 0 0 0,1 1-1 0 0,0-1 1 0 0,0 0 0 0 0,-1 0-1 0 0,1 0 1 0 0,0 0 0 0 0,-1 0-1 0 0,1 0 1 0 0,0 0 0 0 0,0 1-1 0 0,0-1 1 0 0,-1 0 0 0 0,1 0 0 0 0,0 0-1 0 0,0 0 1 0 0,0 1 0 0 0,-1-1-1 0 0,1 0 1 0 0,0 0 0 0 0,0 1-1 0 0,0-1 1 0 0,0 0 0 0 0,0 0-1 0 0,-1 1 1 0 0,1-1 0 0 0,0 0 0 0 0,0 1-1 0 0,0-1-11 0 0,0 1-1 0 0,0-1 1 0 0,0 1-1 0 0,0-1 0 0 0,0 0 1 0 0,0 1-1 0 0,0-1 1 0 0,1 1-1 0 0,-1-1 1 0 0,0 1-1 0 0,0-1 1 0 0,0 0-1 0 0,0 1 1 0 0,1-1-1 0 0,-1 0 0 0 0,0 1 1 0 0,0-1-1 0 0,1 1 1 0 0,-1-1-1 0 0,0 0 1 0 0,1 0-1 0 0,-1 1 1 0 0,0-1-1 0 0,1 0 0 0 0,-1 0 1 0 0,0 1-1 0 0,1-1 1 0 0,-1 0-1 0 0,1 0 1 0 0,0 0-1 0 0,14 7 122 0 0,3-4 13 0 0,1-1-1 0 0,-1 0 1 0 0,34-2 0 0 0,-25-1 216 0 0,18 1 487 0 0,-1-2 0 0 0,0-2 0 0 0,0-2 0 0 0,55-15 0 0 0,-91 18-825 0 0,0 1 0 0 0,0-1 0 0 0,0-1 0 0 0,-1 1-1 0 0,1-1 1 0 0,-1-1 0 0 0,0 1 0 0 0,0-1 0 0 0,0-1 0 0 0,-1 1 0 0 0,0-1 0 0 0,0 0-1 0 0,0 0 1 0 0,-1-1 0 0 0,1 0 0 0 0,-2 0 0 0 0,1 0 0 0 0,-1 0 0 0 0,5-14-1 0 0,2-8 86 0 0,-2 0 0 0 0,-1-1 0 0 0,9-59 0 0 0,-5-93 20 0 0,-12 124-129 0 0,-3 0-1 0 0,-1 0 1 0 0,-4 1-1 0 0,-2 0 1 0 0,-26-85-1 0 0,-11-31 75 0 0,43 156-72 0 0,1-1 0 0 0,1 1 0 0 0,0-1-1 0 0,1 1 1 0 0,1-1 0 0 0,1 0 0 0 0,0 1 0 0 0,1-1-1 0 0,1 1 1 0 0,1 0 0 0 0,0 0 0 0 0,1 0-1 0 0,12-25 1 0 0,67-151-206 0 0,-76 175 189 0 0,2 1 0 0 0,0 0 0 0 0,15-19 0 0 0,-25 35 13 0 0,1 1 0 0 0,-1 0 1 0 0,0-1-1 0 0,1 1 0 0 0,-1-1 1 0 0,0 1-1 0 0,1-1 0 0 0,-1 1 1 0 0,1 0-1 0 0,-1-1 0 0 0,0 1 1 0 0,1 0-1 0 0,-1 0 0 0 0,1-1 0 0 0,-1 1 1 0 0,1 0-1 0 0,-1 0 0 0 0,1 0 1 0 0,-1 0-1 0 0,1-1 0 0 0,0 1 1 0 0,-1 0-1 0 0,1 0 0 0 0,-1 0 1 0 0,2 0-1 0 0,-2 1 2 0 0,1-1 1 0 0,0 1-1 0 0,0-1 1 0 0,-1 1-1 0 0,1-1 0 0 0,0 1 1 0 0,-1-1-1 0 0,1 1 1 0 0,0-1-1 0 0,-1 1 0 0 0,1 0 1 0 0,-1-1-1 0 0,1 1 1 0 0,0 1-1 0 0,2 5-3 0 0,0-1 0 0 0,-1 1 0 0 0,3 9 1 0 0,-4-11-31 0 0,11 41 0 0 0,5 53-1 0 0,-11-59 12 0 0,2 0 0 0 0,17 56-1 0 0,-20-81 36 0 0,-2 0 0 0 0,0 1 0 0 0,2 20 0 0 0,-1 1 15 0 0,26 170 79 0 0,-27-187-68 0 0,8 23-1 0 0,-3-16-37 0 0,-4-11-4 0 0,15 52 45 0 0,-17-62-25 0 0,1 0 0 0 0,-1-1 0 0 0,1 1 0 0 0,0-1 0 0 0,0 0 0 0 0,1 0 0 0 0,0 0 0 0 0,8 9 0 0 0,-9-12 8 0 0,0 0 0 0 0,0 0 0 0 0,1 0 0 0 0,-1 0 0 0 0,0-1 0 0 0,1 1 0 0 0,-1-1 0 0 0,1 0-1 0 0,-1 0 1 0 0,1-1 0 0 0,0 1 0 0 0,-1-1 0 0 0,1 1 0 0 0,0-1 0 0 0,-1 0 0 0 0,8-2 0 0 0,-6 2 29 0 0,0-1 0 0 0,-1 0 1 0 0,1 0-1 0 0,-1 0 1 0 0,1-1-1 0 0,-1 0 1 0 0,1 0-1 0 0,-1 0 1 0 0,0 0-1 0 0,0-1 1 0 0,0 1-1 0 0,5-6 1 0 0,0-4-191 0 0,-8 11 136 0 0,0-1 1 0 0,0 1-1 0 0,0 0 1 0 0,0-1 0 0 0,0 1-1 0 0,0 0 1 0 0,0 0 0 0 0,1-1-1 0 0,-1 1 1 0 0,2-1-1 0 0,31-22 140 0 0,-4 9-129 0 0,163-78-31 0 0,-154 77 31 0 0,-22 10-12 0 0,0-1 0 0 0,0-1 0 0 0,0 0 0 0 0,14-12 0 0 0,-8 2 46 0 0,0 0-1 0 0,-2-2 0 0 0,0-1 1 0 0,-1-1-1 0 0,-2 0 0 0 0,0-1 1 0 0,16-28-1 0 0,5-16-43 0 0,-3-2 0 0 0,51-138 0 0 0,-11 21 0 0 0,-63 151 9 0 0,1 1-1 0 0,2 0 1 0 0,1 2-1 0 0,2 0 1 0 0,1 1 0 0 0,26-31-1 0 0,-11 14-78 0 0,-24 32 26 0 0,0 1-1 0 0,17-18 0 0 0,-26 32 32 0 0,-4 6-19 0 0,-4 9-34 0 0,5-13 60 0 0,-5 15-65 0 0,0 1 0 0 0,1 0-1 0 0,0 0 1 0 0,2 0 0 0 0,-3 27 0 0 0,5-33 53 0 0,1-1 0 0 0,0 1 1 0 0,1 0-1 0 0,0 0 0 0 0,1 0 0 0 0,0 0 0 0 0,0-1 0 0 0,1 1 0 0 0,1-1 1 0 0,0 0-1 0 0,6 12 0 0 0,1-2 16 0 0,0-2 0 0 0,1 1 0 0 0,1-2 0 0 0,24 27 0 0 0,50 35 314 0 0,-13-13-9 0 0,-62-54-311 0 0,-1 0 0 0 0,-1 1 1 0 0,18 28-1 0 0,-15-18-13 0 0,-1 2 0 0 0,-2 0 0 0 0,15 49 0 0 0,8 83-63 0 0,-23-85 117 0 0,-1 113-1 0 0,-8-146-22 0 0,-3 89 95 0 0,0-31 35 0 0,1-21-79 0 0,1 61 396 0 0,2-110-362 0 0,1 0 0 0 0,1 0 0 0 0,8 27-1 0 0,19 79-111 0 0,-2-6 33 0 0,-12-52 128 0 0,-16-74-64 0 0,1 52 0 0 0,-12-89-377 0 0,6 21 163 0 0,-1 0 1 0 0,-1 1-1 0 0,-1-1 0 0 0,-11-18 1 0 0,7 12-35 0 0,-43-72-531 0 0,28 51-45 0 0,-12-22-2378 0 0,3-2 1 0 0,-44-115-1 0 0,30 11-2422 0 0,48 169 5501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8.064"/>
    </inkml:context>
    <inkml:brush xml:id="br0">
      <inkml:brushProperty name="width" value="0.1" units="cm"/>
      <inkml:brushProperty name="height" value="0.1" units="cm"/>
      <inkml:brushProperty name="color" value="#004F8B"/>
    </inkml:brush>
  </inkml:definitions>
  <inkml:trace contextRef="#ctx0" brushRef="#br0">171 1023 5527 0 0,'-3'-5'1796'0'0,"-2"6"-1428"0"0,0-1 0 0 0,-1 1 0 0 0,1 1 0 0 0,0-1 0 0 0,0 1-1 0 0,0 0 1 0 0,-6 3 0 0 0,-25 8 605 0 0,-3-7-617 0 0,36-5-336 0 0,-1-1 0 0 0,1 0-1 0 0,0 0 1 0 0,-1 0-1 0 0,1-1 1 0 0,0 1 0 0 0,-1-1-1 0 0,1 0 1 0 0,-5-1-1 0 0,8 1-13 0 0,-1 1 1 0 0,1 0-1 0 0,-1 0 0 0 0,1 0 0 0 0,-1-1 0 0 0,1 1 0 0 0,0 0 1 0 0,-1 0-1 0 0,1-1 0 0 0,0 1 0 0 0,-1 0 0 0 0,1-1 0 0 0,0 1 1 0 0,-1-1-1 0 0,1 1 0 0 0,0 0 0 0 0,0-1 0 0 0,-1 1 0 0 0,1-1 0 0 0,0 1 1 0 0,0-1-1 0 0,0 1 0 0 0,0 0 0 0 0,-1-1 0 0 0,1 1 0 0 0,0-1 1 0 0,0 0-1 0 0,5-11 327 0 0,0 2-119 0 0,-5 9-196 0 0,1 1-1 0 0,-1-1 1 0 0,0 1-1 0 0,1 0 1 0 0,-1-1-1 0 0,1 1 0 0 0,-1 0 1 0 0,1 0-1 0 0,0-1 1 0 0,-1 1-1 0 0,1 0 1 0 0,-1 0-1 0 0,1 0 1 0 0,-1 0-1 0 0,1 0 1 0 0,0 0-1 0 0,-1 0 0 0 0,1 0 1 0 0,-1 0-1 0 0,1 0 1 0 0,-1 0-1 0 0,1 0 1 0 0,0 0-1 0 0,-1 0 1 0 0,1 0-1 0 0,-1 1 1 0 0,1-1-1 0 0,-1 0 0 0 0,1 0 1 0 0,-1 1-1 0 0,1-1 1 0 0,-1 0-1 0 0,1 1 1 0 0,-1-1-1 0 0,1 1 1 0 0,-1-1-1 0 0,0 0 1 0 0,1 1-1 0 0,-1-1 0 0 0,0 1 1 0 0,1-1-1 0 0,-1 1 1 0 0,1 0-1 0 0,-1 1 15 0 0,0-1 0 0 0,-1 1-1 0 0,1-1 1 0 0,0 1 0 0 0,-1-1-1 0 0,1 1 1 0 0,0-1 0 0 0,-1 0-1 0 0,0 1 1 0 0,1-1 0 0 0,-1 0 0 0 0,0 0-1 0 0,-1 3 1 0 0,0-1 567 0 0,0 1 447 0 0,1-3-954 0 0,0 0 0 0 0,1 0 0 0 0,-1 0 0 0 0,1 0 0 0 0,-1 0 0 0 0,1 0 0 0 0,-1-1 0 0 0,1 1 0 0 0,0 0 0 0 0,0 1-1 0 0,-1-1 1 0 0,1 0 0 0 0,0 0 0 0 0,0 0 0 0 0,0 2 0 0 0,3-1 764 0 0,4-4-304 0 0,-5 0-437 0 0,1 1-1 0 0,-1-1 0 0 0,0 1 0 0 0,0-1 1 0 0,0 0-1 0 0,0 0 0 0 0,0 0 1 0 0,0 0-1 0 0,1-3 0 0 0,15-23 248 0 0,-16 25-315 0 0,11-20 130 0 0,-1-1-1 0 0,-1-1 1 0 0,11-35-1 0 0,14-80 94 0 0,13-52 40 0 0,-16 66-172 0 0,-19 77-74 0 0,38-89 0 0 0,-38 108-71 0 0,17-60 0 0 0,-29 84-3 0 0,0-1 0 0 0,1 1 0 0 0,-1 0 0 0 0,1 0 0 0 0,1 0 0 0 0,-1 0 0 0 0,10-10 0 0 0,-3 4-9 0 0,1 1-1 0 0,17-14 1 0 0,-17 18 19 0 0,-11 7 0 0 0,0 0 0 0 0,0-1 0 0 0,1 1 0 0 0,-1 0 0 0 0,0 0 0 0 0,0 0 0 0 0,0 0 0 0 0,0 0 0 0 0,0 0 0 0 0,0 0 0 0 0,0 0 0 0 0,1-1 0 0 0,-1 1 0 0 0,0 0 0 0 0,0 0 0 0 0,0 0 0 0 0,0 0 0 0 0,0 0 0 0 0,1 0 0 0 0,-1 0 0 0 0,0 0 0 0 0,0 0 0 0 0,0 0 0 0 0,0 0 0 0 0,1 0 0 0 0,-1 0 0 0 0,0 0 0 0 0,0 0 0 0 0,0 0 0 0 0,0 0 0 0 0,0 0 0 0 0,1 0 0 0 0,-1 0 0 0 0,0 0 0 0 0,0 1 0 0 0,0-1 0 0 0,0 0 0 0 0,0 0 0 0 0,0 0 0 0 0,1 0 0 0 0,-1 0 0 0 0,0 0 0 0 0,0 1 0 0 0,-2 5 7 0 0,0 1 0 0 0,0 0 0 0 0,0 0 0 0 0,1 0-1 0 0,0 0 1 0 0,0 14 0 0 0,2-19-6 0 0,-1 1 0 0 0,0-1-1 0 0,1 1 1 0 0,-1-1 0 0 0,1 1-1 0 0,0-1 1 0 0,0 1 0 0 0,0-1-1 0 0,0 0 1 0 0,0 1 0 0 0,1-1 0 0 0,-1 0-1 0 0,1 0 1 0 0,-1 0 0 0 0,1 0-1 0 0,0 0 1 0 0,0 0 0 0 0,0-1-1 0 0,0 1 1 0 0,0 0 0 0 0,0-1-1 0 0,3 2 1 0 0,2 0-22 0 0,1 1 0 0 0,0-2 1 0 0,-1 1-1 0 0,1-1 0 0 0,15 3 0 0 0,42 0 93 0 0,127-2 237 0 0,-157-1-117 0 0,-28-2 0 0 0,15 4-32 0 0,72 13-128 0 0,-86-15-28 0 0,-1-1 0 0 0,1 1 0 0 0,0 0 0 0 0,-1 1 0 0 0,11 5 1 0 0,-14-6 0 0 0,-1 0 0 0 0,0 1 1 0 0,0 0-1 0 0,0-1 0 0 0,0 1 0 0 0,0 0 1 0 0,2 4-1 0 0,1 1 3 0 0,0-2 43 0 0,-2 1 0 0 0,1 1 0 0 0,-1-1 0 0 0,0 1 0 0 0,0-1 0 0 0,-1 1 0 0 0,5 16-1 0 0,8 61 322 0 0,-10-42-629 0 0,8 45-107 0 0,16 76 1158 0 0,-29-158-704 0 0,1-1 1 0 0,0 1-1 0 0,0 0 1 0 0,0-1-1 0 0,1 0 0 0 0,0 1 1 0 0,0-1-1 0 0,0 0 1 0 0,0-1-1 0 0,1 1 1 0 0,6 6-1 0 0,-7-8-52 0 0,0 0-1 0 0,0 0 1 0 0,0 1-1 0 0,-1-1 1 0 0,1 1-1 0 0,-1 0 1 0 0,0-1-1 0 0,0 1 1 0 0,0 0-1 0 0,0 0 1 0 0,-1 0-1 0 0,2 6 1 0 0,0 6-58 0 0,3 33-1 0 0,-3-22 46 0 0,6 114-113 0 0,-4-81 88 0 0,-4-36 0 0 0,6 28 0 0 0,-7-52 0 0 0,0 0-1 0 0,0 0 1 0 0,0 0 0 0 0,0 0-1 0 0,0 0 1 0 0,0 0 0 0 0,0 0-1 0 0,1 0 1 0 0,-1 0 0 0 0,0 0-1 0 0,0 0 1 0 0,0 0-1 0 0,0 0 1 0 0,0 0 0 0 0,0 0-1 0 0,0 0 1 0 0,0 0 0 0 0,0 0-1 0 0,0 0 1 0 0,0 0 0 0 0,0 0-1 0 0,1 0 1 0 0,-1 0 0 0 0,0 0-1 0 0,0 0 1 0 0,0 0-1 0 0,0 0 1 0 0,0 0 0 0 0,0 0-1 0 0,0 0 1 0 0,0 0 0 0 0,0 0-1 0 0,0 0 1 0 0,0 0 0 0 0,0 0-1 0 0,0 0 1 0 0,1 0 0 0 0,-1 0-1 0 0,0 0 1 0 0,0 0-1 0 0,0 0 1 0 0,0 1 0 0 0,0-1-1 0 0,0 0 1 0 0,0 0 0 0 0,0 0-1 0 0,0 0 1 0 0,0 0 0 0 0,0 0-1 0 0,0 0 1 0 0,0 0 0 0 0,0 0-1 0 0,0 0 1 0 0,0 0-1 0 0,0 0 1 0 0,0 1 0 0 0,0-1-1 0 0,0 0 1 0 0,0 0 0 0 0,0 0-1 0 0,0 0 1 0 0,0 0 0 0 0,0 0-1 0 0,0 0 1 0 0,0 0 0 0 0,0 0-1 0 0,1-4-71 0 0,-1-15-125 0 0,-2 0-1 0 0,0 1 1 0 0,-6-21-1 0 0,-18-56-255 0 0,20 74 400 0 0,-17-60-145 0 0,-33-98-348 0 0,46 157 470 0 0,-1 1 0 0 0,-1 0 0 0 0,-1 1 0 0 0,-1 1 0 0 0,-1 0 0 0 0,0 0 0 0 0,-25-22 0 0 0,36 37 49 0 0,-64-59-699 0 0,57 54 466 0 0,0 1 0 0 0,-1 1 1 0 0,1 0-1 0 0,-16-7 0 0 0,18 11-27 0 0,1 0 0 0 0,-1 1-1 0 0,0-1 1 0 0,0 2 0 0 0,0-1-1 0 0,0 1 1 0 0,0 1 0 0 0,-1 0 0 0 0,-14 1-1 0 0,6 2-917 0 0,1 0-1 0 0,0 1 1 0 0,1 0 0 0 0,-19 8-1 0 0,3 2-3098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8.397"/>
    </inkml:context>
    <inkml:brush xml:id="br0">
      <inkml:brushProperty name="width" value="0.1" units="cm"/>
      <inkml:brushProperty name="height" value="0.1" units="cm"/>
      <inkml:brushProperty name="color" value="#004F8B"/>
    </inkml:brush>
  </inkml:definitions>
  <inkml:trace contextRef="#ctx0" brushRef="#br0">77 1 127 0 0,'-27'29'0'0'0,"5"-7"0"0"0,9-2 0 0 0,-1-3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1:58.749"/>
    </inkml:context>
    <inkml:brush xml:id="br0">
      <inkml:brushProperty name="width" value="0.1" units="cm"/>
      <inkml:brushProperty name="height" value="0.1" units="cm"/>
      <inkml:brushProperty name="color" value="#004F8B"/>
    </inkml:brush>
  </inkml:definitions>
  <inkml:trace contextRef="#ctx0" brushRef="#br0">149 201 8863 0 0,'-7'5'687'0'0,"-1"1"-553"0"0,3-1-107 0 0,0-1 0 0 0,0 0 0 0 0,-1 0 0 0 0,0-1 0 0 0,-10 5 0 0 0,2-2 926 0 0,12-4-911 0 0,0-1 1 0 0,0 0-1 0 0,0 0 0 0 0,-1 0 0 0 0,1 0 1 0 0,0 0-1 0 0,-1-1 0 0 0,1 1 0 0 0,-1-1 1 0 0,1 1-1 0 0,0-1 0 0 0,-1 0 0 0 0,1 0 0 0 0,-1 0 1 0 0,1 0-1 0 0,-1 0 0 0 0,-2-2 0 0 0,2 1 15 0 0,1-2 0 0 0,-1 1 0 0 0,1 0-1 0 0,0 0 1 0 0,0-1 0 0 0,0 1-1 0 0,0-1 1 0 0,0 1 0 0 0,0-1 0 0 0,-1-5-1 0 0,-3-14 1401 0 0,8 23-509 0 0,7 7 1289 0 0,0-2-1633 0 0,-3-1-272 0 0,4 3 32 0 0,-1-1 1 0 0,1 0-1 0 0,1-1 0 0 0,-1 0 1 0 0,1-1-1 0 0,18 7 0 0 0,43 10 349 0 0,-30-8-476 0 0,0-2 1 0 0,1-2 0 0 0,81 8 0 0 0,-81-16-221 0 0,-5-2 69 0 0,78-3 11 0 0,-87 2-1 0 0,-7-3 0 0 0,71-12 0 0 0,-81 13-57 0 0,0 1 1 0 0,0-2-1 0 0,0 1 0 0 0,-1-2 1 0 0,20-10-1 0 0,-16 8 13 0 0,28-18 162 0 0,-2-1-1 0 0,61-51 1 0 0,-89 67-207 0 0,55-50 545 0 0,-64 54-368 0 0,-10 6-178 0 0,-11 6-79 0 0,8-3 1 0 0,-1 3-36 0 0,-1-2-1 0 0,0 1 0 0 0,1-1 0 0 0,-1-1 0 0 0,-1 0 0 0 0,1-1 1 0 0,-17 2-1 0 0,28-4 73 0 0,-1 0 0 0 0,1 0 1 0 0,-1 0-1 0 0,1 0 0 0 0,-1 0 0 0 0,1 0 0 0 0,-1 0 1 0 0,1 0-1 0 0,0 0 0 0 0,-1 0 0 0 0,1-1 1 0 0,-1 1-1 0 0,1 0 0 0 0,-1 0 0 0 0,1 0 1 0 0,0-1-1 0 0,-1 1 0 0 0,1 0 0 0 0,0 0 1 0 0,-1-1-1 0 0,1 1 0 0 0,0 0 0 0 0,-1-1 1 0 0,1 1-1 0 0,0-1 0 0 0,-1 1 0 0 0,1-1 0 0 0,-2-6-1007 0 0,0-1-1 0 0,0 1 1 0 0,1-1-1 0 0,0 1 0 0 0,1-1 1 0 0,-1 1-1 0 0,2-14 0 0 0,3-23-3924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39:01.629"/>
    </inkml:context>
    <inkml:brush xml:id="br0">
      <inkml:brushProperty name="width" value="0.1" units="cm"/>
      <inkml:brushProperty name="height" value="0.1" units="cm"/>
      <inkml:brushProperty name="color" value="#004F8B"/>
    </inkml:brush>
  </inkml:definitions>
  <inkml:trace contextRef="#ctx0" brushRef="#br0">21 120 1839 0 0,'-11'17'172'0'0,"5"-14"10"0"0,6-3-180 0 0,0 0 0 0 0,0 0 0 0 0,0 0 0 0 0,-1 0 0 0 0,1 0 1 0 0,0 0-1 0 0,0 0 0 0 0,0 0 0 0 0,0 0 0 0 0,-1 1 0 0 0,1-1 0 0 0,0 0 0 0 0,0 0 0 0 0,0 0 0 0 0,0 0 1 0 0,-1 0-1 0 0,1 0 0 0 0,0 1 0 0 0,0-1 0 0 0,0 0 0 0 0,0 0 0 0 0,0 0 0 0 0,0 0 0 0 0,0 1 1 0 0,-1-1-1 0 0,1 0 0 0 0,0 0 0 0 0,0 0 0 0 0,0 0 0 0 0,0 1 0 0 0,1-3 5 0 0,0 0-1 0 0,-1 0 1 0 0,1 0 0 0 0,0 1 0 0 0,1-1-1 0 0,-1 0 1 0 0,2-2 0 0 0,4-6-8 0 0,3-6-4 0 0,-3 6-5 0 0,-1-1 1 0 0,1 0-1 0 0,-2 0 0 0 0,0 0 0 0 0,6-17 0 0 0,-11 26 10 0 0,0 0 0 0 0,0 0 0 0 0,0 1 0 0 0,0-1 0 0 0,0 0 0 0 0,-1 1 0 0 0,1-1 0 0 0,0 0 0 0 0,-2-1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3.521"/>
    </inkml:context>
    <inkml:brush xml:id="br0">
      <inkml:brushProperty name="width" value="0.1" units="cm"/>
      <inkml:brushProperty name="height" value="0.1" units="cm"/>
      <inkml:brushProperty name="color" value="#004F8B"/>
    </inkml:brush>
  </inkml:definitions>
  <inkml:trace contextRef="#ctx0" brushRef="#br0">0 53 14279 0 0,'88'-12'323'0'0,"-65"8"44"0"0,17-4 445 0 0,-28 7-746 0 0,53-8-66 0 0,70-5-14 0 0,-115 11-6 0 0,1 2 1 0 0,-1 0 0 0 0,23 3 0 0 0,-21 0 22 0 0,-21-2-3 0 0,1 0 0 0 0,-1 0 0 0 0,1 0 0 0 0,-1 0 0 0 0,1 1 0 0 0,-1-1 0 0 0,1 0 0 0 0,-1 1 0 0 0,1-1 0 0 0,-1 1 0 0 0,1 0 0 0 0,-1-1 0 0 0,0 1 0 0 0,1 0 0 0 0,-1 0 0 0 0,1 1 0 0 0,0 0 3 0 0,-1 0 1 0 0,0 0 0 0 0,0 0-1 0 0,0 1 1 0 0,0-1 0 0 0,0 0-1 0 0,0 0 1 0 0,0 3 0 0 0,3 6 27 0 0,-3-6-55 0 0,0 0-1 0 0,0 0 1 0 0,-1 1-1 0 0,1-1 1 0 0,-1 7-1 0 0,0-6-22 0 0,0 0-1 0 0,0 0 1 0 0,1-1 0 0 0,1 9-1 0 0,-1-12 39 0 0,-1 0-1 0 0,1 0 0 0 0,0-1 0 0 0,0 1 1 0 0,0 0-1 0 0,0-1 0 0 0,0 1 0 0 0,0-1 1 0 0,0 1-1 0 0,0-1 0 0 0,0 1 0 0 0,1-1 1 0 0,-1 0-1 0 0,1 0 0 0 0,2 2 0 0 0,-3-2 9 0 0,0-1 0 0 0,0 1 0 0 0,0-1 0 0 0,0 0-1 0 0,0 0 1 0 0,0 1 0 0 0,0-1 0 0 0,0 0 0 0 0,0 0-1 0 0,0 0 1 0 0,0 0 0 0 0,1 0 0 0 0,-1 0 0 0 0,0 0-1 0 0,0 0 1 0 0,0-1 0 0 0,0 1 0 0 0,0 0 0 0 0,0-1-1 0 0,0 1 1 0 0,0-1 0 0 0,0 1 0 0 0,0-1 0 0 0,0 1-1 0 0,-1-1 1 0 0,1 0 0 0 0,0 1 0 0 0,0-1-1 0 0,1-1 1 0 0,2-4-91 0 0,0 1 0 0 0,-1-1-1 0 0,1 0 1 0 0,-1-1-1 0 0,-1 1 1 0 0,1-1 0 0 0,-1 1-1 0 0,0-1 1 0 0,0 0 0 0 0,0-10-1 0 0,1-10-4987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39:42.353"/>
    </inkml:context>
    <inkml:brush xml:id="br0">
      <inkml:brushProperty name="width" value="0.1" units="cm"/>
      <inkml:brushProperty name="height" value="0.1" units="cm"/>
      <inkml:brushProperty name="color" value="#004F8B"/>
    </inkml:brush>
  </inkml:definitions>
  <inkml:trace contextRef="#ctx0" brushRef="#br0">185 1243 4607 0 0,'-2'1'51'0'0,"1"0"0"0"0,0 0-1 0 0,-1 0 1 0 0,1 0-1 0 0,-1-1 1 0 0,1 1-1 0 0,-1-1 1 0 0,1 1-1 0 0,-1-1 1 0 0,0 1 0 0 0,1-1-1 0 0,-1 0 1 0 0,1 0-1 0 0,-1 0 1 0 0,0 0-1 0 0,1 0 1 0 0,-3-1-1 0 0,3 1-26 0 0,0 0-1 0 0,0-1 1 0 0,0 1 0 0 0,1 0-1 0 0,-1-1 1 0 0,0 1-1 0 0,0-1 1 0 0,1 1-1 0 0,-1-1 1 0 0,0 1-1 0 0,1-1 1 0 0,-1 0-1 0 0,1 1 1 0 0,-1-1-1 0 0,1 0 1 0 0,-1 0-1 0 0,1 1 1 0 0,-1-1 0 0 0,1 0-1 0 0,0 0 1 0 0,-1 0-1 0 0,1 1 1 0 0,0-1-1 0 0,0 0 1 0 0,0 0-1 0 0,0 0 1 0 0,0 0-1 0 0,-1 0 1 0 0,2-1-1 0 0,0-22-36 0 0,0-13-22 0 0,-1 34 35 0 0,0 1 1 0 0,0-1 0 0 0,-1 1 0 0 0,1-1-1 0 0,-1 1 1 0 0,0-1 0 0 0,0 1 0 0 0,0-1-1 0 0,0 1 1 0 0,0-1 0 0 0,-2-1-1 0 0,2 3 66 0 0,1 0-1 0 0,-1 0 0 0 0,0 1 0 0 0,0-1 1 0 0,1 0-1 0 0,-1 1 0 0 0,0-1 0 0 0,0 0 1 0 0,0 1-1 0 0,0-1 0 0 0,0 1 0 0 0,0 0 1 0 0,0-1-1 0 0,0 1 0 0 0,0 0 0 0 0,0-1 0 0 0,0 1 1 0 0,0 0-1 0 0,0 0 0 0 0,0 0 0 0 0,0 0 1 0 0,0 0-1 0 0,0 0 0 0 0,0 0 0 0 0,0 0 1 0 0,0 1-1 0 0,0-1 0 0 0,0 0 0 0 0,0 1 1 0 0,0-1-1 0 0,0 0 0 0 0,0 1 0 0 0,1-1 1 0 0,-1 1-1 0 0,0 0 0 0 0,0-1 0 0 0,0 1 0 0 0,0 0 1 0 0,1-1-1 0 0,-1 1 0 0 0,0 0 0 0 0,0 1 1 0 0,0-2 5 0 0,1 1 1 0 0,0-1 0 0 0,0 0-1 0 0,0 1 1 0 0,0-1 0 0 0,-1 0 0 0 0,1 0-1 0 0,0 1 1 0 0,0-1 0 0 0,0 0-1 0 0,0 1 1 0 0,0-1 0 0 0,0 0-1 0 0,0 1 1 0 0,0-1 0 0 0,0 0-1 0 0,0 1 1 0 0,0-1 0 0 0,0 0-1 0 0,0 1 1 0 0,0-1 0 0 0,0 0-1 0 0,0 1 1 0 0,0-1 0 0 0,1 1 0 0 0,6-2 734 0 0,-5 1-710 0 0,0-1-1 0 0,0 0 1 0 0,0-1-1 0 0,0 1 1 0 0,0 0 0 0 0,-1 0-1 0 0,1-1 1 0 0,2-1-1 0 0,6-16 578 0 0,-8 15-448 0 0,-1 1 1 0 0,1 0-1 0 0,0 0 0 0 0,0 0 0 0 0,3-3 0 0 0,-10 10 308 0 0,-1 0-1 0 0,1 0 1 0 0,-9 4-1 0 0,8-5-406 0 0,0 1 0 0 0,0 0-1 0 0,0 0 1 0 0,0 0 0 0 0,-7 8-1 0 0,5-2 104 0 0,0 0-1 0 0,1 0 1 0 0,1 1-1 0 0,-1-1 0 0 0,-6 20 1 0 0,7-15-45 0 0,5-9 14 0 0,2-6 144 0 0,3-5-203 0 0,3-2 279 0 0,-7 7-405 0 0,1 0 0 0 0,-1 0 0 0 0,1 0 0 0 0,-1 0 0 0 0,1 0-1 0 0,-1 0 1 0 0,1 1 0 0 0,0-1 0 0 0,-1 0 0 0 0,1 0 0 0 0,-1 0 0 0 0,1 1 0 0 0,-1-1-1 0 0,1 0 1 0 0,-1 0 0 0 0,0 1 0 0 0,1-1 0 0 0,-1 1 0 0 0,1-1 0 0 0,-1 0-1 0 0,0 1 1 0 0,1 0 0 0 0,0 0 3 0 0,0 0-1 0 0,0 1 1 0 0,0-1 0 0 0,0 0-1 0 0,0 1 1 0 0,0-1 0 0 0,-1 1-1 0 0,1-1 1 0 0,0 1 0 0 0,-1-1-1 0 0,0 1 1 0 0,1-1-1 0 0,-1 1 1 0 0,0 0 0 0 0,0-1-1 0 0,0 3 1 0 0,-4 27 231 0 0,1-14-120 0 0,1-7-49 0 0,-1 1-1 0 0,1-1 0 0 0,-2 0 1 0 0,-5 13-1 0 0,-5 16 94 0 0,13-36-165 0 0,-4 22 146 0 0,5-24-146 0 0,0 0-1 0 0,0 0 0 0 0,0 0 0 0 0,1 0 1 0 0,-1 0-1 0 0,0 0 0 0 0,0 0 0 0 0,1-1 1 0 0,-1 1-1 0 0,1 0 0 0 0,-1 0 1 0 0,1 0-1 0 0,-1 0 0 0 0,1 0 0 0 0,-1 0 1 0 0,1-1-1 0 0,0 1 0 0 0,-1 0 0 0 0,1 0 1 0 0,0-1-1 0 0,1 2 0 0 0,36 27 59 0 0,-26-19-29 0 0,-1-2 0 0 0,1 1 0 0 0,15 7 0 0 0,-13-8 25 0 0,-10-6-28 0 0,0 1-1 0 0,0-1 0 0 0,0 0 1 0 0,8 2-1 0 0,-11-4-19 0 0,1 1 0 0 0,-1-1 0 0 0,1 0 0 0 0,0 0 0 0 0,-1 0-1 0 0,1 0 1 0 0,-1 0 0 0 0,1 0 0 0 0,-1-1 0 0 0,1 1 0 0 0,0 0 0 0 0,-1-1-1 0 0,1 1 1 0 0,-1-1 0 0 0,0 0 0 0 0,1 1 0 0 0,2-3 0 0 0,-2 2-2 0 0,0 0 0 0 0,0 0 1 0 0,1 0-1 0 0,-1 0 0 0 0,0 0 1 0 0,1 1-1 0 0,-1-1 0 0 0,0 1 1 0 0,1-1-1 0 0,-1 1 0 0 0,1 0 0 0 0,-1 0 1 0 0,1 0-1 0 0,-1 1 0 0 0,1-1 1 0 0,-1 0-1 0 0,0 1 0 0 0,1-1 0 0 0,-1 1 1 0 0,0 0-1 0 0,4 1 0 0 0,4 4 12 0 0,1-1-1 0 0,-1 2 0 0 0,12 8 0 0 0,-6-4-12 0 0,-4-3 1 0 0,-4-2-3 0 0,1 0 0 0 0,0-1 1 0 0,0 0-1 0 0,0 0 0 0 0,19 6 0 0 0,-19-10 22 0 0,-8-1-27 0 0,-1 0-1 0 0,0 0 0 0 0,1 0 1 0 0,-1 0-1 0 0,0 0 0 0 0,0 0 0 0 0,1 0 1 0 0,-1 0-1 0 0,0 0 0 0 0,0 0 0 0 0,1 0 1 0 0,-1 0-1 0 0,0 0 0 0 0,0-1 0 0 0,1 1 1 0 0,-1 0-1 0 0,0 0 0 0 0,0 0 0 0 0,0 0 1 0 0,1 0-1 0 0,-1-1 0 0 0,0 1 0 0 0,0 0 1 0 0,0 0-1 0 0,1 0 0 0 0,-1-1 1 0 0,0 1-1 0 0,0 0 0 0 0,0 0 0 0 0,0-1 1 0 0,0 1-1 0 0,0 0 0 0 0,1 0 0 0 0,-1-1 1 0 0,0 1-1 0 0,-1-1 41 0 0,0 0-40 0 0,0 0-1 0 0,0 0 0 0 0,0 0 0 0 0,1 0 0 0 0,-1-1 0 0 0,0 1 0 0 0,0 0 0 0 0,1 0 0 0 0,-1-1 0 0 0,1 1 0 0 0,-1 0 1 0 0,1-1-1 0 0,-1 1 0 0 0,1-1 0 0 0,0 1 0 0 0,0 0 0 0 0,0-1 0 0 0,0 1 0 0 0,0-1 0 0 0,0 1 0 0 0,0-1 0 0 0,0 1 0 0 0,0 0 1 0 0,1-1-1 0 0,-1 1 0 0 0,1-1 0 0 0,-1 1 0 0 0,2-2 0 0 0,1-3 5 0 0,1-1 1 0 0,0 1-1 0 0,1 0 1 0 0,7-8-1 0 0,8-12 5 0 0,-16 16-11 0 0,0 0 0 0 0,0 0 0 0 0,-1-1 0 0 0,0 0 0 0 0,-1 1 0 0 0,0-1 0 0 0,-1 0 0 0 0,0-14 0 0 0,-2-10 0 0 0,-7-44 0 0 0,8 74 0 0 0,-3-9 11 0 0,0-1-1 0 0,-8-21 0 0 0,6 23 1 0 0,1-1 0 0 0,-5-26 0 0 0,8 29-11 0 0,1 0 0 0 0,0 0 0 0 0,0 0 0 0 0,1 0 0 0 0,0 0 0 0 0,1 1 0 0 0,5-19 0 0 0,1 1 0 0 0,0-2 0 0 0,2 0 0 0 0,1 1 0 0 0,21-41 0 0 0,-20 46 0 0 0,-10 18 0 0 0,1-1 0 0 0,0 1 0 0 0,0 0 0 0 0,1 1 0 0 0,0-1 0 0 0,4-5 0 0 0,-1 3 0 0 0,0 0 0 0 0,-1-1 0 0 0,-1 0 0 0 0,9-17 0 0 0,4-7 0 0 0,-5 12 0 0 0,3-3 0 0 0,21-46 0 0 0,-23 46 0 0 0,-11 19 0 0 0,1-1 0 0 0,-1 1 0 0 0,-1 0 0 0 0,4-9 0 0 0,-3 7 0 0 0,0 1 0 0 0,0-1 0 0 0,1 1 0 0 0,0 0 0 0 0,0 0 0 0 0,8-9 0 0 0,7-8 0 0 0,98-175 0 0 0,-98 161 0 0 0,37-53 0 0 0,-52 87 0 0 0,-4 8 0 0 0,-5 11 0 0 0,4-13 0 0 0,-11 27 0 0 0,10-27 0 0 0,0 1 0 0 0,0 0 0 0 0,0 0 0 0 0,0 0 0 0 0,1 0 0 0 0,0 1 0 0 0,0-1 0 0 0,-1 5 0 0 0,2-9 0 0 0,0 1 0 0 0,0-1 0 0 0,0 0 0 0 0,0 0 0 0 0,0 1 0 0 0,0-1 0 0 0,0 0 0 0 0,0 0 0 0 0,0 1 0 0 0,0-1 0 0 0,1 0 0 0 0,-1 1 0 0 0,0-1 0 0 0,0 0 0 0 0,0 0 0 0 0,0 1 0 0 0,0-1 0 0 0,0 0 0 0 0,1 0 0 0 0,-1 0 0 0 0,0 1 0 0 0,0-1 0 0 0,0 0 0 0 0,1 0 0 0 0,-1 0 0 0 0,0 1 0 0 0,0-1 0 0 0,0 0 0 0 0,1 0 0 0 0,-1 0 0 0 0,0 0 0 0 0,0 0 0 0 0,1 0 0 0 0,10-2 0 0 0,13-12 0 0 0,-22 12 0 0 0,-1 1 0 0 0,0 1 0 0 0,-1 0 0 0 0,1-1 0 0 0,0 1 0 0 0,-1-1 0 0 0,1 1 0 0 0,0 0 0 0 0,0-1 0 0 0,-1 1 0 0 0,1 0 0 0 0,0 0 0 0 0,0 0 0 0 0,0-1 0 0 0,-1 1 0 0 0,1 0 0 0 0,0 0 0 0 0,1 0 0 0 0,-2 1 0 0 0,1-1 0 0 0,-1 0 0 0 0,1 1 0 0 0,-1-1 0 0 0,1 0 0 0 0,-1 1 0 0 0,1-1 0 0 0,-1 1 0 0 0,0-1 0 0 0,1 1 0 0 0,-1-1 0 0 0,0 0 0 0 0,1 1 0 0 0,-1 0 0 0 0,0-1 0 0 0,1 1 0 0 0,-1-1 0 0 0,0 1 0 0 0,0-1 0 0 0,0 1 0 0 0,0 1 0 0 0,1-1 2 0 0,-1 0 1 0 0,1-1-1 0 0,-1 1 0 0 0,1 0 0 0 0,0 0 1 0 0,-1 0-1 0 0,1 0 0 0 0,0 0 0 0 0,-1 0 1 0 0,1-1-1 0 0,0 1 0 0 0,1 0 0 0 0,-2 0 0 0 0,0-1-1 0 0,1 0 0 0 0,-1 0 0 0 0,0 0 0 0 0,0 1 0 0 0,1-1 0 0 0,-1 0 0 0 0,0 0 0 0 0,1 0 0 0 0,-1 0 0 0 0,0 0 0 0 0,1 1 0 0 0,-1-1 0 0 0,0 0 0 0 0,1 0 0 0 0,-1 0 0 0 0,0 0 0 0 0,1 0 1 0 0,-1 0-1 0 0,0 0 0 0 0,1 0 0 0 0,-1 0 0 0 0,0 0 0 0 0,1 0 0 0 0,-1-1 0 0 0,0 1 0 0 0,1 0 0 0 0,-1 0 0 0 0,0 0 0 0 0,0 0 0 0 0,1 0 0 0 0,-1-1 0 0 0,0 1 0 0 0,1 0 0 0 0,-1 0 0 0 0,0-1 1 0 0,0 1-1 0 0,0 0 0 0 0,1 0 0 0 0,-1-1 0 0 0,0 1 0 0 0,1-1 0 0 0,8-14 55 0 0,4-8-6 0 0,-9 15-14 0 0,-3 7-29 0 0,-1 0 0 0 0,1 1 0 0 0,-1-1 0 0 0,1 0 0 0 0,-1 1 0 0 0,0-1-1 0 0,1 0 1 0 0,-1 1 0 0 0,0-1 0 0 0,0 0 0 0 0,1 0 0 0 0,-1 1 0 0 0,0-1 0 0 0,0 0 0 0 0,0 0 0 0 0,1 2 5 0 0,-1 1-1 0 0,1-1 1 0 0,0 0-1 0 0,0 1 0 0 0,0-1 1 0 0,0 0-1 0 0,0 1 1 0 0,1-1-1 0 0,-1 0 1 0 0,0 0-1 0 0,0 0 1 0 0,1 0-1 0 0,-1 0 1 0 0,3 1-1 0 0,-2-1 1 0 0,0 0 1 0 0,0 0-1 0 0,0 0 0 0 0,0 0 1 0 0,0 0-1 0 0,0 0 0 0 0,0 0 0 0 0,1-1 1 0 0,-1 1-1 0 0,0-1 0 0 0,0 0 1 0 0,1 1-1 0 0,2-1 0 0 0,7-2-12 0 0,-8 1 0 0 0,-1 1 0 0 0,1-1 0 0 0,0 0 0 0 0,-1 0 0 0 0,1 0 0 0 0,3-2 0 0 0,3-1 0 0 0,0 1 0 0 0,0-1 0 0 0,18-2 0 0 0,12-4 0 0 0,-5-3 6 0 0,-14 5 12 0 0,36-8-1 0 0,-51 15-15 0 0,1-1 0 0 0,-1 2 0 0 0,1-1 1 0 0,-1 1-1 0 0,1 0 0 0 0,-1 0 0 0 0,1 1 0 0 0,-1 0 0 0 0,1 0 0 0 0,6 2 0 0 0,1 1-2 0 0,1 0 0 0 0,15 1 0 0 0,-26-5 3 0 0,0 0 0 0 0,0 0 0 0 0,1 0 0 0 0,-1 0 0 0 0,0-1 1 0 0,1 0-1 0 0,-1 0 0 0 0,0 0 0 0 0,0 0 0 0 0,0-1 0 0 0,0 1 0 0 0,6-5 0 0 0,5-2 19 0 0,-1-2 1 0 0,12-10-1 0 0,8-6-1 0 0,-23 19-18 0 0,6-4 28 0 0,31-15-1 0 0,-42 23-30 0 0,0 1 0 0 0,0 0 0 0 0,0 1 0 0 0,10-2 0 0 0,77-10 11 0 0,-87 13-7 0 0,0-1 0 0 0,0 1 0 0 0,-1 0-1 0 0,1 0 1 0 0,0 0 0 0 0,0 1 0 0 0,0 0 0 0 0,-1 0 0 0 0,1 1 0 0 0,-1-1 0 0 0,1 1 0 0 0,8 5 0 0 0,-2-2-2 0 0,98 51-2 0 0,-2 0 0 0 0,-44-31 0 0 0,-61-24 0 0 0,1-1 0 0 0,-1 1 0 0 0,0 0 0 0 0,1-1 0 0 0,-1 1 0 0 0,1-1 0 0 0,-1 0 0 0 0,0 0 0 0 0,1-1 0 0 0,3 0 0 0 0,-3 1 0 0 0,-1-1 0 0 0,1 1 0 0 0,0 0 0 0 0,0 0 0 0 0,-1 0 0 0 0,1 0 0 0 0,0 1 0 0 0,4 1 0 0 0,29 13 0 0 0,-26-14 0 0 0,12-10 0 0 0,0-3 0 0 0,-2-1 0 0 0,33-14 0 0 0,-33 20 0 0 0,1 1 0 0 0,42-8 0 0 0,-41 10 0 0 0,29-1 0 0 0,-46 5 0 0 0,1 0 0 0 0,-1 1 0 0 0,1 0 0 0 0,-1 0 0 0 0,0 1 0 0 0,9 2 0 0 0,-8-1 0 0 0,0 0 0 0 0,0 1 0 0 0,9 5 0 0 0,-11-6 0 0 0,0 0 0 0 0,0 0 0 0 0,0-1 0 0 0,1 1 0 0 0,-1-1 0 0 0,1 0 0 0 0,8 2 0 0 0,16 1 0 0 0,38 4 0 0 0,-27-9 0 0 0,68-7 0 0 0,27-11 0 0 0,-2 2 0 0 0,-110 14 0 0 0,0 1 0 0 0,0 2 0 0 0,29 3 0 0 0,-32 1 0 0 0,1 0 0 0 0,38 16 0 0 0,-56-19 0 0 0,83 28 0 0 0,-51-21 0 0 0,32 9 0 0 0,-56-14 0 0 0,-1 1 0 0 0,0 0 0 0 0,0 1 0 0 0,-1 0 0 0 0,1 0 0 0 0,-2 1 0 0 0,1 1 0 0 0,-1 0 0 0 0,15 14 0 0 0,77 101 25 0 0,-74-87-12 0 0,1-1 0 0 0,59 55 0 0 0,-79-84-12 0 0,0 1 1 0 0,1-1-1 0 0,0-1 0 0 0,1 0 0 0 0,-1 0 0 0 0,1 0 0 0 0,0-1 1 0 0,17 4-1 0 0,-2-10 41 0 0,-25 2-42 0 0,28-5 6 0 0,43-13-1 0 0,-50 10-5 0 0,-1 0 0 0 0,0-2 0 0 0,37-22 0 0 0,-26 10 0 0 0,50-45 0 0 0,-42 29-241 0 0,53-66 0 0 0,-14-2-5981 0 0,-19 17-1314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41:32.386"/>
    </inkml:context>
    <inkml:brush xml:id="br0">
      <inkml:brushProperty name="width" value="0.1" units="cm"/>
      <inkml:brushProperty name="height" value="0.1" units="cm"/>
      <inkml:brushProperty name="color" value="#004F8B"/>
    </inkml:brush>
  </inkml:definitions>
  <inkml:trace contextRef="#ctx0" brushRef="#br0">119 1201 1887 0 0,'0'-1'-8'0'0,"0"0"-1"0"0,0 0 0 0 0,0 1 1 0 0,0-1-1 0 0,-1 0 0 0 0,1 0 0 0 0,0 0 1 0 0,0 0-1 0 0,0 1 0 0 0,-1-1 1 0 0,1 0-1 0 0,-1 0 0 0 0,1 0 1 0 0,0 1-1 0 0,-1-1 0 0 0,1 0 0 0 0,-1 1 1 0 0,0-1-1 0 0,1 0 0 0 0,-1 1 1 0 0,1-1-1 0 0,-1 1 0 0 0,0-1 0 0 0,0 1 1 0 0,1-1-1 0 0,-1 1 0 0 0,0-1 1 0 0,0 1-1 0 0,1 0 0 0 0,-1 0 0 0 0,0-1 1 0 0,0 1-1 0 0,0 0 0 0 0,0 0 1 0 0,1 0-1 0 0,-3 0 0 0 0,1 0-13 0 0,-1 0 0 0 0,1 0 0 0 0,-1 0-1 0 0,1 0 1 0 0,-1 1 0 0 0,1 0 0 0 0,-1-1-1 0 0,1 1 1 0 0,0 0 0 0 0,-4 2 0 0 0,0 1 218 0 0,1 1 1 0 0,-1-1 0 0 0,1 2-1 0 0,1-1 1 0 0,-1 0-1 0 0,1 1 1 0 0,0 0-1 0 0,0 0 1 0 0,0 0 0 0 0,1 0-1 0 0,-3 8 1 0 0,3-8 10 0 0,3-6-202 0 0,0 0 0 0 0,0 1 0 0 0,0-1 0 0 0,0 0 0 0 0,0 0-1 0 0,0 0 1 0 0,0 0 0 0 0,0 0 0 0 0,0 0 0 0 0,0 0 0 0 0,0 0-1 0 0,0 0 1 0 0,0 0 0 0 0,0 0 0 0 0,0 0 0 0 0,0 0 0 0 0,0 0-1 0 0,-1 0 1 0 0,1 0 0 0 0,0 0 0 0 0,0 0 0 0 0,0 0 0 0 0,0 0-1 0 0,0 0 1 0 0,0 0 0 0 0,0 0 0 0 0,0 0 0 0 0,0 0-1 0 0,0 1 1 0 0,0-1 0 0 0,0 0 0 0 0,0 0 0 0 0,0 0 0 0 0,0 0-1 0 0,0 0 1 0 0,0 0 0 0 0,0 0 0 0 0,0 0 0 0 0,-1 0 0 0 0,1 0-1 0 0,0 0 1 0 0,0-1 0 0 0,0 1 0 0 0,0 0 0 0 0,0 0 0 0 0,0 0-1 0 0,0 0 1 0 0,0 0 0 0 0,0 0 0 0 0,0 0 0 0 0,0 0 0 0 0,0 0-1 0 0,0 0 1 0 0,0 0 0 0 0,0 0 0 0 0,0 0 0 0 0,0 0 0 0 0,0 0-1 0 0,0 0 1 0 0,0 0 0 0 0,0 0 0 0 0,0 0 0 0 0,0 0 0 0 0,0 0-1 0 0,0 0 1 0 0,-1 0 0 0 0,1 0 0 0 0,0 0 0 0 0,0-1-1 0 0,0-5 84 0 0,0 6-86 0 0,0 0-1 0 0,0-1 1 0 0,0 1-1 0 0,0 0 1 0 0,0-1-1 0 0,0 1 1 0 0,0 0-1 0 0,1 0 1 0 0,-1-1-1 0 0,0 1 1 0 0,0 0-1 0 0,0-1 1 0 0,0 1-1 0 0,1 0 1 0 0,-1 0-1 0 0,0-1 1 0 0,0 1-1 0 0,0 0 1 0 0,1 0-1 0 0,-1 0 1 0 0,0-1-1 0 0,0 1 1 0 0,1 0-1 0 0,-1 0 1 0 0,0 0-1 0 0,1 0 1 0 0,-1 0-1 0 0,0 0 1 0 0,1-1-1 0 0,-1 1 1 0 0,0 0-1 0 0,0 0 1 0 0,1 0-1 0 0,-1 0 1 0 0,0 0-1 0 0,1 0 1 0 0,-1 0-1 0 0,0 0 1 0 0,1 0 0 0 0,-1 0-1 0 0,0 1 1 0 0,1-1-1 0 0,-1 0 1 0 0,0 0-1 0 0,0 0 1 0 0,1 0-1 0 0,-1 0 1 0 0,0 1-1 0 0,1-1 1 0 0,-1 0-1 0 0,1 1 7 0 0,-1 0 0 0 0,1-1 0 0 0,-1 1 0 0 0,0-1-1 0 0,1 1 1 0 0,-1 0 0 0 0,0 0 0 0 0,0-1 0 0 0,0 1 0 0 0,1 0 0 0 0,-1-1 0 0 0,0 1-1 0 0,0 0 1 0 0,0 0 0 0 0,0-1 0 0 0,0 1 0 0 0,0 0 0 0 0,0 0 0 0 0,-1 0 0 0 0,-1 20 72 0 0,1-15 2 0 0,-7 36 364 0 0,5-34-370 0 0,1 1-1 0 0,1 0 0 0 0,-1 0 0 0 0,2 0 0 0 0,-1 0 0 0 0,1 0 0 0 0,0 0 1 0 0,3 15-1 0 0,-3-24-72 0 0,0 1 0 0 0,0-1 0 0 0,0 1 0 0 0,0-1 0 0 0,1 1 0 0 0,-1-1 0 0 0,0 1 0 0 0,0-1 0 0 0,1 0-1 0 0,-1 1 1 0 0,0-1 0 0 0,0 1 0 0 0,1-1 0 0 0,-1 0 0 0 0,0 1 0 0 0,1-1 0 0 0,-1 1 0 0 0,1-1 0 0 0,-1 0 0 0 0,0 0 0 0 0,1 1 0 0 0,-1-1 0 0 0,1 0 0 0 0,-1 0 0 0 0,1 0 0 0 0,-1 1 0 0 0,1-1 0 0 0,0 0 0 0 0,0 0-8 0 0,0 0-1 0 0,0 0 1 0 0,0 0 0 0 0,1-1 0 0 0,-1 1-1 0 0,0 0 1 0 0,0-1 0 0 0,0 1 0 0 0,0 0 0 0 0,0-1-1 0 0,2 0 1 0 0,2-2-15 0 0,-1-1 0 0 0,1 1 0 0 0,7-8-1 0 0,-11 10 21 0 0,0 1 0 0 0,1-1 0 0 0,-1 1 0 0 0,0-1 0 0 0,1 1 0 0 0,-1-1 0 0 0,0 1 0 0 0,1 0 0 0 0,-1 0 0 0 0,3 0 0 0 0,8-3 0 0 0,-5-1 12 0 0,-1 1 0 0 0,0-2-1 0 0,9-6 1 0 0,-12 7-12 0 0,1 1 1 0 0,-1 0-1 0 0,1 0 1 0 0,0 1 0 0 0,0-1-1 0 0,1 1 1 0 0,-1 0-1 0 0,0 0 1 0 0,1 0 0 0 0,-1 0-1 0 0,9-1 1 0 0,-10 3-11 0 0,4-1-2 0 0,1 0 0 0 0,-1 0 0 0 0,10 1 0 0 0,-15 0 12 0 0,0 1 1 0 0,0-1-1 0 0,0 0 0 0 0,0 1 0 0 0,0-1 0 0 0,0 1 1 0 0,0 0-1 0 0,0-1 0 0 0,-1 1 0 0 0,1 0 1 0 0,0 0-1 0 0,0 0 0 0 0,-1 1 0 0 0,1-1 1 0 0,-1 0-1 0 0,1 0 0 0 0,1 4 0 0 0,1-1 5 0 0,-1 1 0 0 0,1 0 0 0 0,-2 1 0 0 0,1-1 0 0 0,0 1 0 0 0,-1-1 0 0 0,0 1 0 0 0,0 0 0 0 0,-1-1 0 0 0,0 1 0 0 0,0 0-1 0 0,0 9 1 0 0,0-22 3 0 0,0 0 0 0 0,1 1 0 0 0,-1-1 0 0 0,1 0 0 0 0,1 1 0 0 0,-1-1 0 0 0,6-9 0 0 0,-7 15-8 0 0,0 0 0 0 0,1 0 0 0 0,-1 0 0 0 0,0 0 0 0 0,0 0 0 0 0,0 1 0 0 0,0-1 0 0 0,1 0 0 0 0,-1 1 0 0 0,0-1 0 0 0,1 1 0 0 0,-1-1 0 0 0,0 1 0 0 0,1 0 0 0 0,-1 0 0 0 0,1 0 0 0 0,-1-1 0 0 0,0 1 0 0 0,1 0 0 0 0,-1 1 0 0 0,1-1 0 0 0,-1 0 0 0 0,0 0 0 0 0,1 1 0 0 0,-1-1 0 0 0,0 0 0 0 0,1 1 0 0 0,-1 0 0 0 0,0-1 0 0 0,1 1 0 0 0,-1 0 0 0 0,0-1 0 0 0,0 1 0 0 0,0 0 0 0 0,0 0 0 0 0,0 0 0 0 0,0 0 0 0 0,0 0 0 0 0,0 0 0 0 0,0 0 0 0 0,0 1 0 0 0,-1-1 0 0 0,1 0 0 0 0,0 0 0 0 0,-1 1 0 0 0,1-1 0 0 0,-1 0 0 0 0,0 1 0 0 0,1-1 0 0 0,-1 0 0 0 0,0 2 0 0 0,-2 2 0 0 0,0-3 11 0 0,2-2-9 0 0,-1-1 0 0 0,1 1 0 0 0,0 0-1 0 0,0 0 1 0 0,0 0 0 0 0,-1-1 0 0 0,1 1 0 0 0,0 0 0 0 0,0 0 0 0 0,0-1-1 0 0,0 1 1 0 0,-1 0 0 0 0,1 0 0 0 0,0-1 0 0 0,0 1 0 0 0,0 0-1 0 0,0-1 1 0 0,0 1 0 0 0,0 0 0 0 0,0 0 0 0 0,0-1 0 0 0,0 1 0 0 0,0 0-1 0 0,0-1 1 0 0,0 1 0 0 0,0 0 0 0 0,0-1 0 0 0,0 1 0 0 0,0 0-1 0 0,1-1 1 0 0,0-6 10 0 0,3-15 221 0 0,-2 11-142 0 0,0-1-1 0 0,5-15 1 0 0,-6 24-87 0 0,1 0-1 0 0,-1 0 1 0 0,0 0 0 0 0,1 0-1 0 0,0 0 1 0 0,0 0 0 0 0,0 1-1 0 0,0-1 1 0 0,0 1-1 0 0,0-1 1 0 0,1 1 0 0 0,4-4-1 0 0,2 0 23 0 0,-7 4-11 0 0,1 0-1 0 0,-1 0 1 0 0,1 1-1 0 0,0-1 1 0 0,-1 1 0 0 0,6-3-1 0 0,-3 0 138 0 0,-4 3-135 0 0,-1 1 1 0 0,0-1-1 0 0,1 1 0 0 0,-1-1 1 0 0,0 1-1 0 0,1 0 0 0 0,-1-1 1 0 0,1 1-1 0 0,-1-1 0 0 0,1 1 1 0 0,-1 0-1 0 0,1-1 1 0 0,-1 1-1 0 0,1 0 0 0 0,-1 0 1 0 0,1-1-1 0 0,-1 1 0 0 0,1 0 1 0 0,0 0-1 0 0,-1 0 0 0 0,1 0 1 0 0,-1 0-1 0 0,1 0 0 0 0,0 0 1 0 0,-1 0-1 0 0,1 0 0 0 0,0 0 1 0 0,1 7 279 0 0,0-1-10 0 0,7-12 315 0 0,8-2-403 0 0,-14 5-139 0 0,0-1 0 0 0,0 1 0 0 0,-1-1 0 0 0,1 0 0 0 0,-1 1 0 0 0,0-1 1 0 0,0 0-1 0 0,0-1 0 0 0,0 1 0 0 0,-1 0 0 0 0,0 0 0 0 0,1-6 0 0 0,0-4 146 0 0,-1 0 0 0 0,-1-23 0 0 0,0 19 116 0 0,2-8 58 0 0,5-30 0 0 0,-5 43-276 0 0,0 1 22 0 0,0 1-1 0 0,2 1 0 0 0,-1-1 1 0 0,1 0-1 0 0,7-11 0 0 0,-9 14 32 0 0,0 0-1 0 0,-1 0 1 0 0,0 0-1 0 0,0-1 0 0 0,0 1 1 0 0,-1 0-1 0 0,-2-16 1 0 0,1-3 255 0 0,-1-1-114 0 0,1 24-247 0 0,0 0-1 0 0,1 1 1 0 0,-1-1 0 0 0,1 1 0 0 0,0-1-1 0 0,0 0 1 0 0,1 1 0 0 0,-1-1-1 0 0,1 1 1 0 0,-1-1 0 0 0,1 1 0 0 0,0-1-1 0 0,1 1 1 0 0,-1-1 0 0 0,0 1-1 0 0,1 0 1 0 0,2-4 0 0 0,1 0-39 0 0,-1-1-1 0 0,6-11 1 0 0,8-13 6 0 0,-17 29-18 0 0,1 1 0 0 0,-1 0 0 0 0,0-1 0 0 0,0 1 0 0 0,0-1 0 0 0,-1 1 0 0 0,1-1 0 0 0,-1 1 0 0 0,1-1 0 0 0,-1 0 0 0 0,0 1 0 0 0,0-1 0 0 0,0 1 0 0 0,0-1 0 0 0,-1-3 0 0 0,1 3 0 0 0,-1 0 0 0 0,1 0 0 0 0,0 0 0 0 0,0 0 0 0 0,1 0 0 0 0,-1 0 0 0 0,1 0 0 0 0,-1 0 0 0 0,1 0 0 0 0,1-4 0 0 0,0 6 0 0 0,0 0 0 0 0,0 0 0 0 0,0-1 0 0 0,-1 1 0 0 0,1 0 0 0 0,-1-1 0 0 0,1 1 0 0 0,2-4 0 0 0,-4-46 64 0 0,1 48-64 0 0,-1 0 0 0 0,1 0 0 0 0,1 0 0 0 0,-1 0 0 0 0,0 0 0 0 0,1 0 0 0 0,2-4 0 0 0,1-2 0 0 0,1-3 0 0 0,0 1 0 0 0,-1-1 0 0 0,-1 0 0 0 0,4-18 0 0 0,-11 17 192 0 0,3 13-187 0 0,0 0-1 0 0,0-1 0 0 0,0 1 1 0 0,0 0-1 0 0,0 0 1 0 0,0-1-1 0 0,-1 1 0 0 0,1 0 1 0 0,0 0-1 0 0,0 0 1 0 0,0-1-1 0 0,-1 1 0 0 0,1 0 1 0 0,0 0-1 0 0,0 0 1 0 0,0 0-1 0 0,-1 0 0 0 0,1-1 1 0 0,0 1-1 0 0,0 0 1 0 0,-1 0-1 0 0,1 0 0 0 0,0 0 1 0 0,0 0-1 0 0,-1 0 0 0 0,1 0 1 0 0,0 0-1 0 0,0 0 1 0 0,-1 0-1 0 0,1 0 0 0 0,0 0 1 0 0,-1 0-1 0 0,1 0 1 0 0,0 0-1 0 0,0 0 0 0 0,-1 0 1 0 0,1 0-1 0 0,0 0 1 0 0,0 0-1 0 0,-1 1 0 0 0,1-1 1 0 0,0 0-1 0 0,0 0 1 0 0,0 0-1 0 0,-1 0 0 0 0,1 1 1 0 0,0-1-1 0 0,0 0 0 0 0,0 0 1 0 0,-1 1-1 0 0,1-1 124 0 0,0 0-124 0 0,1-1 0 0 0,0 1-1 0 0,-1 0 1 0 0,1-1 0 0 0,0 1-1 0 0,-1-1 1 0 0,1 1 0 0 0,-1-1-1 0 0,1 1 1 0 0,-1-1 0 0 0,1 0-1 0 0,-1 1 1 0 0,0-1 0 0 0,1 0-1 0 0,-1 1 1 0 0,0-1 0 0 0,1 0-1 0 0,-1-1 1 0 0,5-16-10 0 0,-6 10 6 0 0,0 1 0 0 0,-3-16 0 0 0,4 20 0 0 0,0 1 0 0 0,0 0 0 0 0,1 0 0 0 0,-1-1 0 0 0,1 1 0 0 0,-1 0 0 0 0,1 0 0 0 0,1-3 0 0 0,2-6 0 0 0,-2 0 0 0 0,1 0 0 0 0,0 0 0 0 0,1 1 0 0 0,0-1 0 0 0,9-17 0 0 0,-11 23 0 0 0,1-1 0 0 0,-1 1 0 0 0,-1-1 0 0 0,1 0 0 0 0,-1 0 0 0 0,0 1 0 0 0,1-11 0 0 0,1-11 0 0 0,0 9 0 0 0,-3 15 0 0 0,0 0 0 0 0,1 0 0 0 0,-1 0 0 0 0,1-1 0 0 0,-1 1 0 0 0,1 0 0 0 0,0 0 0 0 0,0 0 0 0 0,1 1 0 0 0,-1-1 0 0 0,3-4 0 0 0,1 8 0 0 0,-1-4 5 0 0,-2-1 0 0 0,1 0 0 0 0,0 0 0 0 0,-1 0 0 0 0,0 0 0 0 0,0-1 0 0 0,0 1 0 0 0,0-1 0 0 0,-1 1-1 0 0,1-1 1 0 0,-1 1 0 0 0,0-8 0 0 0,4-5-5 0 0,-5 17 0 0 0,0 0 0 0 0,0 1 0 0 0,0-1 0 0 0,0 0 0 0 0,0 0 0 0 0,0 0 0 0 0,0 0 0 0 0,1 0 0 0 0,-1 0 0 0 0,0 0 0 0 0,0 0 0 0 0,0 0 0 0 0,0 0 0 0 0,0 0 0 0 0,0 0 0 0 0,0 0 0 0 0,0 0 0 0 0,0 1 0 0 0,0-1 0 0 0,0 0 0 0 0,0 0 0 0 0,0 0 0 0 0,0 0 0 0 0,0 0 0 0 0,0 0 0 0 0,0 0 0 0 0,1 0 0 0 0,-1 0 0 0 0,0 0 0 0 0,0 0 0 0 0,0 0 0 0 0,0 0 0 0 0,0 0 0 0 0,0 0 0 0 0,0 0 0 0 0,0 0 0 0 0,0 0 0 0 0,0 0 0 0 0,0 0 0 0 0,0 0 0 0 0,0 0 0 0 0,1 0 0 0 0,-1 0 0 0 0,0 0 0 0 0,0 0 0 0 0,0 0 0 0 0,0 0 0 0 0,0 0 0 0 0,0 0 0 0 0,0-1 0 0 0,0 1 0 0 0,0 0 0 0 0,0 0 0 0 0,0 0 0 0 0,0 0 0 0 0,0 0 0 0 0,0 0 0 0 0,0 0 0 0 0,0 0 0 0 0,0 0 0 0 0,0 0 0 0 0,1 0 0 0 0,0 6 0 0 0,-1-5 0 0 0,0 11 2 0 0,0 0 0 0 0,-1 0 0 0 0,0 0-1 0 0,-1 0 1 0 0,-6 21 0 0 0,1-14 115 0 0,7-19-111 0 0,0 0 0 0 0,0 0-1 0 0,0 0 1 0 0,0 0 0 0 0,0 0 0 0 0,0 0-1 0 0,0 0 1 0 0,0 0 0 0 0,0 0-1 0 0,0 0 1 0 0,0 0 0 0 0,0 0 0 0 0,0 0-1 0 0,1 0 1 0 0,-1-1 0 0 0,0 1-1 0 0,0 0 1 0 0,0 0 0 0 0,0 0 0 0 0,0 0-1 0 0,0 0 1 0 0,0 0 0 0 0,0 0-1 0 0,0 0 1 0 0,0 0 0 0 0,1 0 0 0 0,-1 0-1 0 0,0 0 1 0 0,0 0 0 0 0,0 0-1 0 0,0 0 1 0 0,0 0 0 0 0,0 0 0 0 0,0 0-1 0 0,0 1 1 0 0,0-1 0 0 0,0 0-1 0 0,1 0 1 0 0,-1 0 0 0 0,0 0 0 0 0,0 0-1 0 0,0 0 1 0 0,0 0 0 0 0,0 0-1 0 0,0 0 1 0 0,0 0 0 0 0,0 0 0 0 0,0 0-1 0 0,0 0 1 0 0,0 0 0 0 0,0 1-1 0 0,0-1 1 0 0,0 0 0 0 0,0 0 0 0 0,5 8 87 0 0,1 10 54 0 0,-1 26 329 0 0,-5-42-447 0 0,0-1 0 0 0,0 1 0 0 0,1-1-1 0 0,-1 1 1 0 0,0-1 0 0 0,1 1 0 0 0,-1-1 0 0 0,1 1 0 0 0,0-1 0 0 0,0 1 0 0 0,-1-1 0 0 0,1 0 0 0 0,0 1-1 0 0,0-1 1 0 0,0 0 0 0 0,0 0 0 0 0,0 0 0 0 0,1 0 0 0 0,-1 0 0 0 0,0 0 0 0 0,0 0 0 0 0,1 0 0 0 0,1 1-1 0 0,4 1 26 0 0,0 0 0 0 0,0 0-1 0 0,15 3 1 0 0,-18-6-37 0 0,0 0 0 0 0,1 1 0 0 0,-1-1 1 0 0,1-1-1 0 0,-1 1 0 0 0,0-1 0 0 0,1 1 0 0 0,-1-1 1 0 0,0-1-1 0 0,1 1 0 0 0,5-3 0 0 0,0 0 22 0 0,14-5 25 0 0,-16 7-43 0 0,-1-1-1 0 0,0 1 1 0 0,1-1-1 0 0,-1 0 1 0 0,-1-1-1 0 0,1 0 1 0 0,8-5-1 0 0,-1-2 35 0 0,-1 0 0 0 0,13-13-1 0 0,-23 21-18 0 0,-1 0 0 0 0,0 0 0 0 0,1-1-1 0 0,-2 1 1 0 0,1-1 0 0 0,0 1 0 0 0,-1-1 0 0 0,1 0 0 0 0,1-6-1 0 0,6-15 285 0 0,-9 23-305 0 0,1 1 0 0 0,0 0 0 0 0,0-1 1 0 0,0 1-1 0 0,0 0 0 0 0,0 0 0 0 0,0 0 1 0 0,0 0-1 0 0,0 0 0 0 0,1 0 0 0 0,-1 0 1 0 0,0 0-1 0 0,1 0 0 0 0,-1 1 0 0 0,1-1 1 0 0,-1 0-1 0 0,3 0 0 0 0,0 0 11 0 0,1 0-1 0 0,-1 0 1 0 0,1 1 0 0 0,7 0-1 0 0,-9 0-25 0 0,-1 0 0 0 0,1 1 0 0 0,-1 0 0 0 0,1-1 0 0 0,-1 1 0 0 0,1 0 0 0 0,-1 0 0 0 0,0 0 0 0 0,0 0 0 0 0,1 1 0 0 0,-1-1-1 0 0,0 1 1 0 0,0-1 0 0 0,3 4 0 0 0,-2-2 2 0 0,0 0-1 0 0,0 0 0 0 0,-1 1 0 0 0,1-1 1 0 0,-1 0-1 0 0,0 1 0 0 0,0 0 1 0 0,2 5-1 0 0,-2 2 50 0 0,-2-10-51 0 0,0 1 0 0 0,0-1 0 0 0,0 0 1 0 0,0 0-1 0 0,1 1 0 0 0,-1-1 0 0 0,0 0 0 0 0,0 0 0 0 0,1 1 0 0 0,-1-1 0 0 0,1 0 0 0 0,-1 0 0 0 0,1 0 0 0 0,0 0 0 0 0,-1 0 0 0 0,1 0 0 0 0,0 0 0 0 0,0 0 1 0 0,0 0-1 0 0,0 0 0 0 0,-1 0 0 0 0,1 0 0 0 0,0-1 0 0 0,1 1 0 0 0,-1 0 0 0 0,0-1 0 0 0,0 1 0 0 0,1 0 0 0 0,22 4 0 0 0,-21-4 0 0 0,-1-1 0 0 0,1 0 0 0 0,-1 1 0 0 0,1-1 0 0 0,-1 1 0 0 0,1 0 0 0 0,-1-1 0 0 0,0 1 0 0 0,0 0 0 0 0,1 1 0 0 0,-1-1 0 0 0,0 0 0 0 0,0 1 0 0 0,0-1 0 0 0,0 1 0 0 0,0-1 0 0 0,-1 1 0 0 0,1 0 0 0 0,0 0 0 0 0,2 4 0 0 0,-1 0 15 0 0,0-2-4 0 0,-1 1 0 0 0,1-1 0 0 0,0 0-1 0 0,0 0 1 0 0,0 0 0 0 0,7 6 0 0 0,-9-9-10 0 0,0-1 0 0 0,1 1 0 0 0,-1 0 1 0 0,0-1-1 0 0,0 1 0 0 0,1-1 0 0 0,-1 0 0 0 0,0 1 0 0 0,0-1 1 0 0,1 0-1 0 0,-1 0 0 0 0,0 0 0 0 0,1 0 0 0 0,-1 0 0 0 0,0 0 1 0 0,1 0-1 0 0,-1 0 0 0 0,0 0 0 0 0,1-1 0 0 0,-1 1 0 0 0,0 0 1 0 0,0-1-1 0 0,1 1 0 0 0,-1-1 0 0 0,0 0 0 0 0,0 1 0 0 0,0-1 1 0 0,0 0-1 0 0,0 0 0 0 0,0 0 0 0 0,2-1 0 0 0,13-13-1 0 0,0-1 0 0 0,18-25 0 0 0,12-12 0 0 0,-43 51 0 0 0,-1-1 0 0 0,1 1 0 0 0,-1 0 0 0 0,1 0 0 0 0,0 0 0 0 0,0 0 0 0 0,0 0 0 0 0,0 0 0 0 0,0 1 0 0 0,0-1 0 0 0,1 1 0 0 0,-1 0 0 0 0,0 0 0 0 0,1 1 0 0 0,-1-1 0 0 0,6 0 0 0 0,-9 1 1 0 0,0 1-1 0 0,1-1 1 0 0,-1 0 0 0 0,1 0-1 0 0,-1 1 1 0 0,0-1-1 0 0,0 0 1 0 0,1 1 0 0 0,-1-1-1 0 0,0 1 1 0 0,0-1-1 0 0,1 0 1 0 0,-1 1 0 0 0,0-1-1 0 0,0 1 1 0 0,0-1-1 0 0,0 0 1 0 0,1 1 0 0 0,-1-1-1 0 0,0 1 1 0 0,0-1-1 0 0,0 1 1 0 0,0-1 0 0 0,0 1-1 0 0,0-1 1 0 0,0 0-1 0 0,0 1 1 0 0,0-1 0 0 0,-1 1-1 0 0,1-1 1 0 0,0 1-1 0 0,0 0 1 0 0,-4 16 219 0 0,3-16-209 0 0,1-1 0 0 0,0 1 0 0 0,0-1 0 0 0,0 0 0 0 0,0 1 0 0 0,0-1 0 0 0,-1 0 0 0 0,1 1 0 0 0,0-1 0 0 0,0 1 0 0 0,0-1 0 0 0,0 0 0 0 0,0 1 0 0 0,0-1 0 0 0,0 1 0 0 0,0-1 0 0 0,0 0 0 0 0,0 1 0 0 0,1-1 0 0 0,-1 1-1 0 0,0-1 1 0 0,0 0 0 0 0,0 1 0 0 0,0-1 0 0 0,1 1 0 0 0,8-2 82 0 0,14-13-98 0 0,-20 12 32 0 0,19-14-27 0 0,-12 8 0 0 0,1 1 0 0 0,12-7 0 0 0,-9 7 0 0 0,-4 2 0 0 0,0-1 0 0 0,1 2 0 0 0,-1 0 0 0 0,13-3 0 0 0,-21 6 0 0 0,0 1 0 0 0,1-1 0 0 0,-1 1 0 0 0,0 0 0 0 0,1 0 0 0 0,-1 0 0 0 0,0 1 0 0 0,1-1 0 0 0,-1 0 0 0 0,0 1 0 0 0,0 0 0 0 0,1-1 0 0 0,-1 1 0 0 0,0 0 0 0 0,3 2 0 0 0,0 0 0 0 0,0 1 0 0 0,0 0 0 0 0,0 0 0 0 0,4 6 0 0 0,-8-10 0 0 0,3 5 0 0 0,-2-3 0 0 0,0 0 0 0 0,0 0 0 0 0,0-1 0 0 0,0 1 0 0 0,0 0 0 0 0,1-1 0 0 0,-1 1 0 0 0,4 1 0 0 0,-4-2 7 0 0,0 0-1 0 0,0-1 0 0 0,1 1 1 0 0,-1 0-1 0 0,0-1 1 0 0,1 0-1 0 0,-1 1 0 0 0,1-1 1 0 0,2 0-1 0 0,-2 0-6 0 0,-3 1 0 0 0,0 0 0 0 0,0 0 0 0 0,1-1 0 0 0,-1 1 0 0 0,0 0 0 0 0,0 0 0 0 0,0 0 0 0 0,0 0 0 0 0,0-1 0 0 0,0 1 0 0 0,0 0 0 0 0,0 0 0 0 0,0 0 0 0 0,-1 0 0 0 0,1 1 0 0 0,-1 13-5 0 0,1-10-38 0 0,0 0 0 0 0,0 1-1 0 0,0-1 1 0 0,1 7 0 0 0,1-9-232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41:36.848"/>
    </inkml:context>
    <inkml:brush xml:id="br0">
      <inkml:brushProperty name="width" value="0.1" units="cm"/>
      <inkml:brushProperty name="height" value="0.1" units="cm"/>
      <inkml:brushProperty name="color" value="#004F8B"/>
    </inkml:brush>
  </inkml:definitions>
  <inkml:trace contextRef="#ctx0" brushRef="#br0">314 706 2759 0 0,'-13'2'207'0'0,"0"2"-112"0"0,-25 8 930 0 0,-57 26 0 0 0,-35 20 8090 0 0,145-73-10066 0 0,-9 8 1539 0 0,0 0-36 0 0,0 0-457 0 0,15-22-10 0 0,-16 21 545 0 0,-7 13-432 0 0,-11 27 169 0 0,-4 2-66 0 0,3 0-1 0 0,1 2 1 0 0,-10 40 0 0 0,22-70 553 0 0,16-2-744 0 0,43 11 22 0 0,-43-12 10 0 0,-3-11 2 0 0,37-23-6 0 0,-36 24-29 0 0,1-2-12 0 0,45-25-1 0 0,-31 18-5 0 0,40-19-32 0 0,-56 29-57 0 0,0 0 0 0 0,1 1 0 0 0,0 1 0 0 0,19-5 0 0 0,-17 8-6 0 0,0-1 0 0 0,29 3 0 0 0,-44-1 4 0 0,15 1-60 0 0,-1-3-65 0 0,-2 2 122 0 0,0-2 1 0 0,0 0-1 0 0,19-6 0 0 0,-22 4 4 0 0,0 0 1 0 0,0-1-1 0 0,-1 0 0 0 0,9-6 0 0 0,-7 3 4 0 0,-2 3 3 0 0,0 0-1 0 0,0 1 1 0 0,0 0-1 0 0,0 0 1 0 0,1 0 0 0 0,10-2-1 0 0,-4 3 15 0 0,0 1-1 0 0,28-1 0 0 0,-10 2 33 0 0,-6 0-49 0 0,31-6 0 0 0,-36 2-5 0 0,-1-1 0 0 0,30-12 0 0 0,40-20 0 0 0,-16 6 0 0 0,-1 0 0 0 0,8 1-10 0 0,-57 23-12 0 0,48-9 1 0 0,-46 13 10 0 0,28 1 1 0 0,-55 3 10 0 0,2 0-2 0 0,-1 0 0 0 0,0 0 0 0 0,1-1 0 0 0,-1 1 0 0 0,0 1 0 0 0,1-1 1 0 0,-1 0-1 0 0,0 0 0 0 0,1 0 0 0 0,-1 1 0 0 0,0-1 0 0 0,0 1 0 0 0,1-1 1 0 0,-1 1-1 0 0,0-1 0 0 0,0 1 0 0 0,0 0 0 0 0,0-1 0 0 0,0 1 0 0 0,0 0 1 0 0,0 0-1 0 0,2 2 0 0 0,51 41-22 0 0,-51-42 16 0 0,0 1 1 0 0,0-1-1 0 0,0 1 0 0 0,0 0 1 0 0,-1 0-1 0 0,4 4 1 0 0,41 54-7 0 0,-38-51 14 0 0,0 0 0 0 0,0 0 0 0 0,1-1 0 0 0,16 12 0 0 0,-5-8 6 0 0,31 14-1 0 0,-50-25-2 0 0,0-1 0 0 0,0 0 1 0 0,0 0-1 0 0,0-1 0 0 0,0 1 1 0 0,0 0-1 0 0,0-1 0 0 0,0 1 0 0 0,1-1 1 0 0,-1 0-1 0 0,0 1 0 0 0,4-1 1 0 0,56 1 18 0 0,-58-1-13 0 0,0 1 0 0 0,-1-2 1 0 0,1 1-1 0 0,-1 0 0 0 0,1-1 0 0 0,3 0 0 0 0,47-11 83 0 0,-25 5 4 0 0,33-11 0 0 0,-29 7 6 0 0,36-15 20 0 0,-34 11 8 0 0,39-18 4 0 0,-36 15-10 0 0,61-31-42 0 0,15-14-8 0 0,1 0-58 0 0,1 7-16 0 0,-27 16-14 0 0,-54 25-57 0 0,34-13-4 0 0,-36 16-38 0 0,30-9-172 0 0,-47 16-71 0 0,3 2-18 0 0,54-9-8 0 0,-54 9-30 0 0,-6 10-450 0 0,41 21 464 0 0,-40-21 139 0 0,-9 5 60 0 0,16 33 9 0 0,-16-33 51 0 0,0 1 196 0 0,15 41 82 0 0,-15-40 18 0 0,2-2 67 0 0,20 39 271 0 0,-20-38 124 0 0,4-3 21 0 0,29 31-19 0 0,-29-31-105 0 0,3-4-48 0 0,43 18-11 0 0,-43-17-22 0 0,7-6-90 0 0,63 6-38 0 0,-77-7-233 0 0,0 1 1 0 0,0-1-1 0 0,11-1 0 0 0,57-6 206 0 0,-34 2-67 0 0,45-10-27 0 0,-38 5-9 0 0,263-88 132 0 0,76-68-195 0 0,-16 7-122 0 0,12 31-2 0 0,-135 84-156 0 0,-209 42 15 0 0,60-1-10 0 0,-89 2 105 0 0,0 1 1 0 0,16 2-1 0 0,55 6-112 0 0,-76-8 140 0 0,1 1 0 0 0,-1 0 0 0 0,0 0 0 0 0,0 0 0 0 0,5 2 0 0 0,52 17-140 0 0,-58-19 140 0 0,0 0 0 0 0,0 0 0 0 0,0 1 0 0 0,0 0 0 0 0,6 4 0 0 0,59 37-112 0 0,1 6 100 0 0,-42-27-8 0 0,29 27 48 0 0,-26-22 68 0 0,36 30 46 0 0,-29-26 12 0 0,-20-17-112 0 0,232 169 637 0 0,-146-122-259 0 0,143 60-1 0 0,125 18 129 0 0,69-29 95 0 0,7-45 82 0 0,-257-48-314 0 0,331-13-1 0 0,-369-15-285 0 0,-1-7 0 0 0,248-62 0 0 0,39-61-921 0 0,-156 24-5498 0 0,-46 3-1764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41:40.725"/>
    </inkml:context>
    <inkml:brush xml:id="br0">
      <inkml:brushProperty name="width" value="0.1" units="cm"/>
      <inkml:brushProperty name="height" value="0.1" units="cm"/>
      <inkml:brushProperty name="color" value="#004F8B"/>
    </inkml:brush>
  </inkml:definitions>
  <inkml:trace contextRef="#ctx0" brushRef="#br0">192 1438 6447 0 0,'-23'17'518'0'0,"1"1"0"0"0,1 1 0 0 0,1 1 0 0 0,0 1 0 0 0,2 1 0 0 0,0 0 0 0 0,-21 37 0 0 0,29-37 3314 0 0,25-16-3605 0 0,43 17 18 0 0,-43-17 475 0 0,-6 3-496 0 0,25 31 0 0 0,-25-31 199 0 0,-2 0-230 0 0,20 23-1 0 0,-20-24 158 0 0,1 3-204 0 0,23 29-2 0 0,-23-29 127 0 0,0-2-150 0 0,23 29-1 0 0,-24-29 424 0 0,6-1-406 0 0,38 25-29 0 0,-39-25 332 0 0,7-6-369 0 0,54 4-1 0 0,-54-4-6 0 0,-6-11-1 0 0,41-27 0 0 0,-41 27 0 0 0,-5-1 0 0 0,1-1-42 0 0,-1 2 19 0 0,-2 0-1 0 0,13-19 1 0 0,-12 18-14 0 0,-2 3 0 0 0,-1 0-1 0 0,0 0 1 0 0,0 0 0 0 0,3-9-1 0 0,0 4 2 0 0,15-37 130 0 0,-17 37-122 0 0,14-39 150 0 0,-3 1 6 0 0,15-81 0 0 0,-9-69-2 0 0,-21 172-173 0 0,-2 0 0 0 0,0 0 0 0 0,-2 1 0 0 0,-1-1 0 0 0,-9-33 0 0 0,8 43 5 0 0,-51-162 347 0 0,-18-73-164 0 0,72 246-205 0 0,1 2 0 0 0,0 0 0 0 0,1-1 0 0 0,-1 1 0 0 0,1-1 0 0 0,0 1 0 0 0,0 0 0 0 0,1-1 0 0 0,1-7 0 0 0,3-12 0 0 0,3-5 0 0 0,5-6 0 0 0,7-9 0 0 0,3-1 0 0 0,11-10-10 0 0,5 0-33 0 0,-5 13 20 0 0,-27 36-1 0 0,-6 10 0 0 0,-1 2 23 0 0,1 0 0 0 0,-1 0 0 0 0,-1 0 0 0 0,1 0 1 0 0,-1 0-1 0 0,0 0 0 0 0,0 0 0 0 0,0-1 0 0 0,-1 1 0 0 0,0 0 0 0 0,0 0 0 0 0,-3 5 0 0 0,-3 10 1 0 0,8-18 0 0 0,9-6 0 0 0,-6 1 0 0 0,3 0 0 0 0,-1-1 0 0 0,0 1 0 0 0,1 0 0 0 0,0 1 0 0 0,0-1 0 0 0,-1 1 0 0 0,11-2 0 0 0,-7 3 0 0 0,0 0 0 0 0,14 2 0 0 0,-14-1 0 0 0,0 0 0 0 0,16-2 0 0 0,-19 0 0 0 0,0 0 0 0 0,0 0 0 0 0,0 0 0 0 0,0-1 0 0 0,-1 0 0 0 0,1-1 0 0 0,-1 1 0 0 0,0-1 0 0 0,0 0 0 0 0,7-7 0 0 0,53-50 0 0 0,-3 2 0 0 0,-6 6 0 0 0,10 0 0 0 0,-62 49 0 0 0,1 1 0 0 0,-1 0 0 0 0,1 0 0 0 0,-1 0 0 0 0,1 0 0 0 0,0 1 0 0 0,0-1 0 0 0,0 1 0 0 0,0 1 0 0 0,0-1 0 0 0,1 1 0 0 0,9-2 0 0 0,-8 4 0 0 0,-1 0 0 0 0,1 0 0 0 0,0 1 0 0 0,-1 0 0 0 0,1 0 0 0 0,-1 1 0 0 0,0-1 0 0 0,1 2 0 0 0,-1-1 0 0 0,10 8 0 0 0,-7-5 3 0 0,-1 1 0 0 0,1 0-1 0 0,10 13 1 0 0,-19-20-3 0 0,8 7 21 0 0,9-8 1 0 0,-17 1-22 0 0,16-2 3 0 0,1-1 1 0 0,31-11-1 0 0,-21 2-3 0 0,-23 10 0 0 0,1-1 0 0 0,0 1 0 0 0,0 0 0 0 0,0 0 0 0 0,0 0 0 0 0,1 1 0 0 0,9-2 0 0 0,-7 4-1 0 0,0 0-1 0 0,0 1 1 0 0,-1-1-1 0 0,1 1 1 0 0,-1 1-1 0 0,1 0 1 0 0,-1 0-1 0 0,7 4 1 0 0,2 1-71 0 0,-9 3-36 0 0,31 59-131 0 0,-5-10-471 0 0,-7-16 58 0 0,-20-33-26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9T00:16:18.873"/>
    </inkml:context>
    <inkml:brush xml:id="br0">
      <inkml:brushProperty name="width" value="0.1" units="cm"/>
      <inkml:brushProperty name="height" value="0.1" units="cm"/>
      <inkml:brushProperty name="color" value="#004F8B"/>
    </inkml:brush>
  </inkml:definitions>
  <inkml:trace contextRef="#ctx0" brushRef="#br0">253 1465 3223 0 0,'-12'0'361'0'0,"-1"0"-1"0"0,1-1 0 0 0,-1 0 0 0 0,1-1 1 0 0,-13-4-1 0 0,11 2 17 0 0,9 3-276 0 0,-1 0 1 0 0,1-1 0 0 0,0 1 0 0 0,0-1-1 0 0,0-1 1 0 0,0 1 0 0 0,0-1 0 0 0,1 0 0 0 0,-6-4-1 0 0,9 6-1 0 0,-1 0 0 0 0,1 1-1 0 0,0-1 1 0 0,0 0-1 0 0,0 1 1 0 0,0-1 0 0 0,0 1-1 0 0,-1-1 1 0 0,1 1-1 0 0,0 0 1 0 0,0-1 0 0 0,-1 1-1 0 0,1 0 1 0 0,0 0 0 0 0,-1 0-1 0 0,1 0 1 0 0,0 0-1 0 0,0 0 1 0 0,-1 0 0 0 0,1 0-1 0 0,0 1 1 0 0,-1-1-1 0 0,1 1 1 0 0,0-1 0 0 0,0 1-1 0 0,0-1 1 0 0,0 1-1 0 0,-1-1 1 0 0,1 1 0 0 0,-2 1-1 0 0,0 1 341 0 0,0-1-1 0 0,0 0 1 0 0,0 1 0 0 0,0 0-1 0 0,1 0 1 0 0,-1 0-1 0 0,1 0 1 0 0,-1 0 0 0 0,-1 4-1 0 0,3-5-380 0 0,0-1 0 0 0,0 1-1 0 0,0 0 1 0 0,0 0-1 0 0,1 0 1 0 0,-1 0 0 0 0,1 0-1 0 0,-1 0 1 0 0,1 0 0 0 0,0 0-1 0 0,0 0 1 0 0,0 0 0 0 0,0 0-1 0 0,0 0 1 0 0,0 0 0 0 0,0 0-1 0 0,1 0 1 0 0,-1 0-1 0 0,1 0 1 0 0,-1 0 0 0 0,1-1-1 0 0,0 1 1 0 0,0 0 0 0 0,0 0-1 0 0,0 0 1 0 0,0-1 0 0 0,0 1-1 0 0,1 0 1 0 0,-1-1-1 0 0,0 1 1 0 0,1-1 0 0 0,-1 0-1 0 0,1 1 1 0 0,-1-1 0 0 0,1 0-1 0 0,0 0 1 0 0,0 0 0 0 0,-1 0-1 0 0,1 0 1 0 0,0-1-1 0 0,0 1 1 0 0,0 0 0 0 0,0-1-1 0 0,0 0 1 0 0,0 1 0 0 0,0-1-1 0 0,0 0 1 0 0,0 0 0 0 0,3 0-1 0 0,-4 0-38 0 0,0 0 0 0 0,-1 0 0 0 0,1 0-1 0 0,0 1 1 0 0,0-1 0 0 0,-1 0 0 0 0,1 0 0 0 0,0 1 0 0 0,-1-1-1 0 0,1 1 1 0 0,0-1 0 0 0,-1 0 0 0 0,1 1 0 0 0,0-1-1 0 0,-1 1 1 0 0,1 0 0 0 0,-1-1 0 0 0,1 1 0 0 0,-1-1-1 0 0,1 1 1 0 0,-1 0 0 0 0,0-1 0 0 0,1 1 0 0 0,-1 0-1 0 0,0 0 1 0 0,1-1 0 0 0,-1 1 0 0 0,0 0 0 0 0,0 0-1 0 0,0-1 1 0 0,0 1 0 0 0,0 0 0 0 0,1 0 0 0 0,-1-1 0 0 0,-1 1-1 0 0,1 0 1 0 0,0 1 0 0 0,0 5 132 0 0,-1 1 1 0 0,0-1-1 0 0,-2 8 1 0 0,1-10-80 0 0,-31 119 1348 0 0,20-82-1136 0 0,2 0-1 0 0,-12 85 1 0 0,23-118-271 0 0,-1-1 0 0 0,1 0 1 0 0,0 1-1 0 0,1-1 0 0 0,0 1 0 0 0,1-1 0 0 0,-1 0 1 0 0,2 0-1 0 0,-1 0 0 0 0,1 0 0 0 0,7 14 1 0 0,11 18-10 0 0,43 57 0 0 0,-55-84 25 0 0,0 1-1 0 0,-1 0 0 0 0,-1 0 1 0 0,-1 1-1 0 0,6 17 0 0 0,-8-22-14 0 0,-2-6 19 0 0,-1 0 0 0 0,1-1 0 0 0,0 1 0 0 0,0-1 0 0 0,0 0 0 0 0,0 1 0 0 0,1-1 1 0 0,-1 0-1 0 0,1 0 0 0 0,0 0 0 0 0,0-1 0 0 0,0 1 0 0 0,0-1 0 0 0,1 0 0 0 0,-1 0 0 0 0,1 0 0 0 0,-1 0 0 0 0,8 3 1 0 0,-8-5-29 0 0,-1 1 0 0 0,1-1 1 0 0,-1 1-1 0 0,1-1 1 0 0,-1 0-1 0 0,1 0 1 0 0,-1 0-1 0 0,1 0 1 0 0,-1-1-1 0 0,1 1 1 0 0,-1-1-1 0 0,1 1 0 0 0,-1-1 1 0 0,1 0-1 0 0,-1 0 1 0 0,0 0-1 0 0,1 0 1 0 0,-1 0-1 0 0,0-1 1 0 0,0 1-1 0 0,0-1 1 0 0,0 1-1 0 0,0-1 0 0 0,0 0 1 0 0,0 0-1 0 0,-1 0 1 0 0,1 0-1 0 0,-1 0 1 0 0,3-3-1 0 0,8-12 9 0 0,16-19-1 0 0,-21 28 21 0 0,16-14-36 0 0,-20 20 5 0 0,-1 0 1 0 0,1 0 0 0 0,0-1-1 0 0,0 0 1 0 0,-1 1 0 0 0,0-1-1 0 0,1 0 1 0 0,-1 0 0 0 0,0 0-1 0 0,0 0 1 0 0,-1-1 0 0 0,1 1-1 0 0,1-6 1 0 0,0-7 11 0 0,0-1 0 0 0,-1 0 0 0 0,0-29 0 0 0,0 0-8 0 0,0 21-8 0 0,-2 11 0 0 0,1 0 0 0 0,0-1 0 0 0,1 1 0 0 0,1 0 0 0 0,0 0 0 0 0,1 0 0 0 0,10-21 0 0 0,-9 26 0 0 0,1 0 0 0 0,0 0 0 0 0,8-9 0 0 0,8-10 0 0 0,-20 25 0 0 0,0 0 0 0 0,0 0 0 0 0,0 0 0 0 0,-1 0 0 0 0,1 0 0 0 0,-1 0 0 0 0,0 0 0 0 0,1 0 0 0 0,-2-1 0 0 0,1 1 0 0 0,0 0 0 0 0,0-1 0 0 0,-1 1 0 0 0,0 0 0 0 0,0-1 0 0 0,0 1 0 0 0,0-1 0 0 0,0 1 0 0 0,-1 0 0 0 0,0-1 0 0 0,1 1 0 0 0,-1 0 0 0 0,0-1 0 0 0,-1 1 0 0 0,-2-5 0 0 0,-5-13 0 0 0,-9-19 0 0 0,2-1 0 0 0,1-1 0 0 0,-14-69 0 0 0,21 57-16 0 0,2-1 0 0 0,3 0 0 0 0,7-94 0 0 0,0 124-42 0 0,0 0 1 0 0,2 0-1 0 0,14-35 0 0 0,2-11-108 0 0,-6 12 2 0 0,14-107 0 0 0,-30 161 152 0 0,0 0 1 0 0,0 1-1 0 0,-1-1 1 0 0,0 0-1 0 0,0 0 1 0 0,0 1-1 0 0,0-1 0 0 0,-1 1 1 0 0,0-1-1 0 0,0 1 1 0 0,-3-7-1 0 0,4 10 12 0 0,1 0 0 0 0,-1-1 0 0 0,1 1 0 0 0,0-1 0 0 0,0 1 0 0 0,0 0 0 0 0,0-1 0 0 0,0 1 0 0 0,0-1 0 0 0,0 1 0 0 0,0-1 0 0 0,1 1 0 0 0,-1 0 0 0 0,0-1 0 0 0,1 1 0 0 0,-1 0 0 0 0,1-1 0 0 0,-1 1 0 0 0,1 0 0 0 0,0 0 0 0 0,0-1 0 0 0,0 1 0 0 0,-1 0 0 0 0,1 0 0 0 0,2-1 0 0 0,-1 0 0 0 0,0 0 0 0 0,0 0 0 0 0,0 0 0 0 0,0 0 0 0 0,0 1 0 0 0,0-1 0 0 0,1 1 0 0 0,-1-1 0 0 0,1 1 0 0 0,-1 0 0 0 0,6-2 0 0 0,-4 3 0 0 0,0 0 0 0 0,1 0 0 0 0,-1 0 0 0 0,0 1 0 0 0,0-1 0 0 0,0 1 0 0 0,0 0 0 0 0,0 0 0 0 0,0 1 0 0 0,6 2 0 0 0,-7-3 0 0 0,1 1 0 0 0,-1-1 0 0 0,0 1 0 0 0,1-1 0 0 0,0-1 0 0 0,-1 1 0 0 0,1 0 0 0 0,-1-1 0 0 0,1 0 0 0 0,0 1 0 0 0,-1-2 0 0 0,1 1 0 0 0,0 0 0 0 0,5-2 0 0 0,-6 1 2 0 0,3-1 23 0 0,0 0 1 0 0,0 0-1 0 0,0 0 1 0 0,0-1-1 0 0,0 0 1 0 0,-1-1-1 0 0,10-6 1 0 0,81-64 283 0 0,-87 67-292 0 0,22-13 0 0 0,-26 18-15 0 0,-1 0 0 0 0,0 1 0 0 0,0-1 0 0 0,0 1 0 0 0,1 0 0 0 0,-1 0 0 0 0,1 0-1 0 0,-1 0 1 0 0,5 1 0 0 0,61-5 201 0 0,-61 4-185 0 0,-1 0-1 0 0,0 0 1 0 0,0-1 0 0 0,0 0 0 0 0,8-3-1 0 0,15-8-6 0 0,62-30-11 0 0,16-3 0 0 0,-9 18 11 0 0,-100 28-11 0 0,8-2 14 0 0,1 0 0 0 0,15-1 0 0 0,80-8-3 0 0,-6 0 0 0 0,-60 4 31 0 0,37-11-20 0 0,-37 7 20 0 0,52-24-31 0 0,-61 19-11 0 0,45-31 0 0 0,21-23 0 0 0,-71 51 0 0 0,50-28 0 0 0,-62 40 0 0 0,1 1 0 0 0,-1 1 0 0 0,1 0 0 0 0,1 1 0 0 0,-1 1 0 0 0,0 0 0 0 0,15-2 0 0 0,-17 5 0 0 0,-1 0 0 0 0,1 0 0 0 0,-1 1 0 0 0,1 0 0 0 0,-1 1 0 0 0,0 0 0 0 0,1 1 0 0 0,18 7 0 0 0,-16-3 0 0 0,1 0 0 0 0,-1 1 0 0 0,-1 0 0 0 0,17 14 0 0 0,55 52 0 0 0,-37-32 0 0 0,-18-16 0 0 0,21 13 0 0 0,-36-30 0 0 0,-1-1 0 0 0,1 0 0 0 0,21 8 0 0 0,-18-9 0 0 0,1-2 0 0 0,-1 0 0 0 0,1-1 0 0 0,21 3 0 0 0,-13-6 5 0 0,45-2 1 0 0,-65 1 5 0 0,1-1 1 0 0,0 0-1 0 0,-1 0 1 0 0,9-3-1 0 0,75-19 69 0 0,-47 13-7 0 0,41-8 13 0 0,-63 14-17 0 0,4-1-16 0 0,78-15-26 0 0,-89 17 10 0 0,26-1 1 0 0,93-4 20 0 0,5 10-47 0 0,-7 12-11 0 0,-8 4 0 0 0,-2-3 0 0 0,21-6 0 0 0,12-16 0 0 0,1-16 0 0 0,1-9 0 0 0,-50 13 11 0 0,-58 14 31 0 0,64-2-14 0 0,-97 6 14 0 0,27 2-1 0 0,70 6 42 0 0,-64-3-10 0 0,29 6-2 0 0,-37-5-17 0 0,43 8-27 0 0,-35-5 48 0 0,94 12-6 0 0,48 0-5 0 0,12-10-11 0 0,7-12-31 0 0,11-12 20 0 0,121-14-31 0 0,160-19-11 0 0,-364 36 0 0 0,-119 10 0 0 0,311-18 0 0 0,4 16 0 0 0,-281 3 0 0 0,83 1 0 0 0,202 13 0 0 0,1 1-19 0 0,3-30-15 0 0,-209-1-776 0 0,-1-6-1 0 0,150-46 1 0 0,-132 19-6898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0T19:38:09.130"/>
    </inkml:context>
    <inkml:brush xml:id="br0">
      <inkml:brushProperty name="width" value="0.05" units="cm"/>
      <inkml:brushProperty name="height" value="0.05" units="cm"/>
    </inkml:brush>
  </inkml:definitions>
  <inkml:trace contextRef="#ctx0" brushRef="#br0">79 711 9695 0 0,'3'2'0'0'0,"-1"1"0"0"0,0-1 0 0 0,1 0 0 0 0,-1 0 0 0 0,1 0 0 0 0,0-1 0 0 0,0 1 0 0 0,-1-1 0 0 0,1 1 0 0 0,0-1 0 0 0,0 0 0 0 0,1 0 0 0 0,2 1 0 0 0,12 1 0 0 0,-18-3 0 0 0,0 0 0 0 0,0 0 0 0 0,0 0 0 0 0,0 0 0 0 0,0-1 0 0 0,0 1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0-1 0 0,0 0 1 0 0,0 0 0 0 0,0 0 0 0 0,0 0-1 0 0,0 0 1 0 0,0 0 0 0 0,0 0 0 0 0,0 0-1 0 0,0 0 1 0 0,0 0 0 0 0,0-1 0 0 0,0 1-1 0 0,0 0 1 0 0,0 0 0 0 0,0 0 0 0 0,0 0 0 0 0,0 0-1 0 0,0 0 1 0 0,0 0 0 0 0,0 0 0 0 0,0 0-1 0 0,0 0 1 0 0,0 0 0 0 0,0 0 0 0 0,0 0-1 0 0,0-1 1 0 0,0 1 0 0 0,0 0 0 0 0,0 0-1 0 0,0 0 1 0 0,0 0 0 0 0,0 0 0 0 0,0 0 0 0 0,0 0-1 0 0,0 0 1 0 0,0 0 0 0 0,0 0 0 0 0,0 0-1 0 0,0 0 1 0 0,0 0 0 0 0,0 0 0 0 0,0 0-1 0 0,0 0 1 0 0,0 0 0 0 0,0 0 0 0 0,1 0-1 0 0,-1-1 1 0 0,0 1 0 0 0,0 0 0 0 0,0 0-1 0 0,0 0 1 0 0,0 0 0 0 0,22-6-61 0 0,-18 6 61 0 0,0-1 0 0 0,-1 1 1 0 0,1-1-1 0 0,0-1 0 0 0,-1 1 1 0 0,1 0-1 0 0,-1-1 0 0 0,1 0 1 0 0,-1 1-1 0 0,0-1 0 0 0,0-1 0 0 0,0 1 1 0 0,0 0-1 0 0,0-1 0 0 0,0 0 1 0 0,3-4-1 0 0,0-2 170 0 0,-1-1-1 0 0,0 1 1 0 0,5-17 0 0 0,-10 26-162 0 0,0 0 0 0 0,0 0 0 0 0,0 0 0 0 0,0-1 0 0 0,0 1 0 0 0,0 0 1 0 0,0 0-1 0 0,0 0 0 0 0,0 0 0 0 0,0 0 0 0 0,0-1 0 0 0,0 1 0 0 0,0 0 1 0 0,0 0-1 0 0,1 0 0 0 0,-1 0 0 0 0,0 0 0 0 0,0-1 0 0 0,0 1 0 0 0,0 0 0 0 0,0 0 1 0 0,0 0-1 0 0,1 0 0 0 0,-1 0 0 0 0,0 0 0 0 0,0 0 0 0 0,0 0 0 0 0,0 0 1 0 0,0-1-1 0 0,1 1 0 0 0,-1 0 0 0 0,0 0 0 0 0,0 0 0 0 0,0 0 0 0 0,0 0 0 0 0,1 0 1 0 0,-1 0-1 0 0,0 0 0 0 0,0 0 0 0 0,0 0 0 0 0,0 0 0 0 0,1 0 0 0 0,-1 0 1 0 0,0 1-1 0 0,0-1 0 0 0,0 0 0 0 0,1 0 0 0 0,6 9 87 0 0,3 12-56 0 0,-8-17-38 0 0,0 0-1 0 0,0 0 1 0 0,-1 0 0 0 0,0 1 0 0 0,0-1 0 0 0,0 0 0 0 0,-1 1 0 0 0,1-1 0 0 0,-1 0 0 0 0,0 1-1 0 0,-1 4 1 0 0,1-9-1 0 0,0 1 0 0 0,0-1 0 0 0,0 0 0 0 0,0 1 0 0 0,0-1 0 0 0,0 0 0 0 0,0 1 0 0 0,0-1 0 0 0,0 1 0 0 0,0-1 0 0 0,0 0 0 0 0,-1 1 0 0 0,1-1 0 0 0,0 0 0 0 0,0 1 0 0 0,0-1 0 0 0,-1 0 0 0 0,1 0 0 0 0,0 1 0 0 0,0-1 0 0 0,-1 0 0 0 0,1 0 0 0 0,0 1 0 0 0,-1-1 0 0 0,1 0 0 0 0,0 0 0 0 0,-1 0 0 0 0,1 1 0 0 0,0-1 0 0 0,-1 0 0 0 0,1 0 0 0 0,0 0 0 0 0,-1 0 0 0 0,1 0 0 0 0,0 0 0 0 0,-1 0 0 0 0,1 0 0 0 0,-1 0 0 0 0,1 0 0 0 0,0 0 0 0 0,-1 0 0 0 0,1 0 0 0 0,0 0 0 0 0,-1 0 0 0 0,1 0 0 0 0,-1 0 0 0 0,1 0 0 0 0,0-1 0 0 0,-1 1 0 0 0,1 0 0 0 0,0 0 0 0 0,-1-1 0 0 0,-8-11 0 0 0,8 11 3 0 0,1 0-1 0 0,0 0 1 0 0,-1 0-1 0 0,1 0 1 0 0,0 0-1 0 0,0 0 1 0 0,0 0-1 0 0,0 0 1 0 0,0 0-1 0 0,0 0 1 0 0,0 0-1 0 0,1 0 1 0 0,-1 0-1 0 0,0 0 1 0 0,0 0-1 0 0,1 0 1 0 0,-1 0-1 0 0,1 0 1 0 0,-1 0-1 0 0,1 0 1 0 0,-1 0-1 0 0,1 0 1 0 0,0 0-1 0 0,-1 0 1 0 0,1 1-1 0 0,0-1 1 0 0,-1 0-1 0 0,1 1 1 0 0,0-1-1 0 0,0 0 1 0 0,0 1-1 0 0,2-1 1 0 0,-2 0 3 0 0,1 0 0 0 0,0 0-1 0 0,0 0 1 0 0,0 1 0 0 0,0-1 0 0 0,0 1 0 0 0,0 0-1 0 0,0-1 1 0 0,0 1 0 0 0,0 0 0 0 0,0 0 0 0 0,0 0-1 0 0,0 1 1 0 0,0-1 0 0 0,0 0 0 0 0,2 1 0 0 0,13 7 62 0 0,-1 1 1 0 0,-1 0-1 0 0,0 1 0 0 0,0 1 1 0 0,17 15-1 0 0,-31-25-68 0 0,0 0 0 0 0,0 0 0 0 0,1 0 0 0 0,-1 1 0 0 0,0-1 0 0 0,0 0 0 0 0,0 1 0 0 0,0-1 0 0 0,-1 0 0 0 0,1 1 0 0 0,1 2 0 0 0,-2-3 0 0 0,0-1 0 0 0,0 1 0 0 0,0 0 0 0 0,0-1 0 0 0,1 1 0 0 0,-1 0 0 0 0,-1-1 0 0 0,1 1 0 0 0,0 0 0 0 0,0-1 0 0 0,0 1 0 0 0,0 0 0 0 0,0-1 0 0 0,-1 1 0 0 0,1 0 0 0 0,0-1 0 0 0,0 1 0 0 0,-1 0 0 0 0,0 0 0 0 0,0 0 0 0 0,0 0 0 0 0,0 0 0 0 0,-1 0 0 0 0,1 0 0 0 0,0 0 0 0 0,-1 0 0 0 0,1-1 0 0 0,-1 1 0 0 0,1 0 0 0 0,-1-1 0 0 0,1 1 0 0 0,-1-1 0 0 0,1 0 0 0 0,-1 0 0 0 0,1 1 0 0 0,-1-1 0 0 0,1 0 0 0 0,-1 0 0 0 0,0 0 0 0 0,1-1 0 0 0,-3 1 0 0 0,2-1 8 0 0,0 1-1 0 0,0-1 1 0 0,0 0-1 0 0,0 0 1 0 0,0 0-1 0 0,0 0 1 0 0,0 0 0 0 0,1 0-1 0 0,-1 0 1 0 0,0-1-1 0 0,1 1 1 0 0,-1-1-1 0 0,1 1 1 0 0,-1-1-1 0 0,1 0 1 0 0,0 1-1 0 0,0-1 1 0 0,0 0-1 0 0,0 0 1 0 0,0 0-1 0 0,0 0 1 0 0,0 0-1 0 0,0 0 1 0 0,1 0-1 0 0,-1 0 1 0 0,1 0-1 0 0,0-2 1 0 0,-2-6 37 0 0,1 0 1 0 0,1 1-1 0 0,0-1 0 0 0,1-15 1 0 0,0 22-51 0 0,-1 0 1 0 0,1-1 0 0 0,0 1-1 0 0,0 0 1 0 0,0 0 0 0 0,0-1 0 0 0,1 1-1 0 0,-1 0 1 0 0,1 0 0 0 0,0 0-1 0 0,0 1 1 0 0,0-1 0 0 0,0 0 0 0 0,0 1-1 0 0,1-1 1 0 0,-1 1 0 0 0,1 0-1 0 0,-1 0 1 0 0,1 0 0 0 0,0 0-1 0 0,0 0 1 0 0,0 1 0 0 0,0-1 0 0 0,0 1-1 0 0,0 0 1 0 0,1 0 0 0 0,-1 0-1 0 0,0 0 1 0 0,1 0 0 0 0,-1 1-1 0 0,0 0 1 0 0,1-1 0 0 0,-1 1 0 0 0,0 1-1 0 0,5-1 1 0 0,-1 0-60 0 0,-6 0 49 0 0,0 0 1 0 0,0-1-1 0 0,0 1 1 0 0,0 0-1 0 0,-1 0 1 0 0,1 0-1 0 0,0 0 1 0 0,0 0-1 0 0,0 0 1 0 0,0 1-1 0 0,0-1 1 0 0,-1 0-1 0 0,1 0 1 0 0,0 1-1 0 0,0-1 1 0 0,0 0 0 0 0,-1 1-1 0 0,1-1 1 0 0,0 1-1 0 0,0-1 1 0 0,-1 1-1 0 0,2 0 1 0 0,-4-3 13 0 0,1-1 0 0 0,-1 1 0 0 0,1-1 1 0 0,-1 0-1 0 0,1 1 0 0 0,0-1 0 0 0,0 0 1 0 0,0 0-1 0 0,1 0 0 0 0,-1 0 0 0 0,1 0 0 0 0,-1 0 1 0 0,1 0-1 0 0,0 0 0 0 0,0 0 0 0 0,0 0 1 0 0,1 0-1 0 0,0-5 0 0 0,3-10 2 0 0,11-33 0 0 0,-12 42-2 0 0,5-11 11 0 0,-5 11-26 0 0,0 1 1 0 0,0-1 0 0 0,-1 0-1 0 0,0 1 1 0 0,2-16 0 0 0,-4 24 14 0 0,0-1 0 0 0,0 1 1 0 0,0-1-1 0 0,0 1 0 0 0,0 0 0 0 0,0-1 1 0 0,0 1-1 0 0,0 0 0 0 0,0-1 1 0 0,0 1-1 0 0,0-1 0 0 0,0 1 0 0 0,-1 0 1 0 0,1-1-1 0 0,0 1 0 0 0,0 0 1 0 0,0-1-1 0 0,0 1 0 0 0,-1 0 1 0 0,1-1-1 0 0,0 1 0 0 0,0 0 0 0 0,-1-1 1 0 0,1 1-1 0 0,0 0 0 0 0,0 0 1 0 0,-1-1-1 0 0,1 1 0 0 0,0 0 0 0 0,-1 0 1 0 0,1 0-1 0 0,-1-1 0 0 0,1 1 1 0 0,0 0-1 0 0,-1 0 0 0 0,1 0 1 0 0,0 0-1 0 0,-1 0 0 0 0,1 0 0 0 0,-1 0 1 0 0,1 0-1 0 0,0 0 0 0 0,-1 0 1 0 0,1 0-1 0 0,-1 0 0 0 0,-12 5-19 0 0,13-5 19 0 0,-6 3 4 0 0,1 0-1 0 0,0 0 0 0 0,-1 0 1 0 0,-6 7-1 0 0,7-6 4 0 0,0 0 0 0 0,0 0-1 0 0,-9 3 1 0 0,13-6-4 0 0,-1 0 0 0 0,0 0-1 0 0,0-1 1 0 0,-1 1 0 0 0,1-1-1 0 0,0 1 1 0 0,0-1 0 0 0,0 0-1 0 0,0 0 1 0 0,0 0 0 0 0,0 0-1 0 0,-1 0 1 0 0,1 0 0 0 0,-2-1-1 0 0,3 1 2 0 0,1 0-1 0 0,0 0 0 0 0,0 0 1 0 0,-1 0-1 0 0,1 0 0 0 0,0 0 1 0 0,0 0-1 0 0,-1 0 0 0 0,1 0 1 0 0,0 0-1 0 0,0 0 1 0 0,0 0-1 0 0,-1 0 0 0 0,1 0 1 0 0,0 0-1 0 0,0 0 0 0 0,-1-1 1 0 0,1 1-1 0 0,0 0 0 0 0,0 0 1 0 0,0 0-1 0 0,-1 0 0 0 0,1 0 1 0 0,0-1-1 0 0,0 1 0 0 0,0 0 1 0 0,0 0-1 0 0,0 0 1 0 0,-1-1-1 0 0,1 1 0 0 0,0 0 1 0 0,0 0-1 0 0,0 0 0 0 0,0-1 1 0 0,0 1-1 0 0,0 0 0 0 0,0 0 1 0 0,0 0-1 0 0,0-1 0 0 0,0 1 1 0 0,0 0-1 0 0,0 0 0 0 0,0-1 1 0 0,0 1 8 0 0,0 0-1 0 0,1 0 1 0 0,-1 0 0 0 0,0 0 0 0 0,1 0-1 0 0,-1-1 1 0 0,0 1 0 0 0,1 0 0 0 0,-1 0 0 0 0,0 0-1 0 0,1 1 1 0 0,-1-1 0 0 0,0 0 0 0 0,1 0-1 0 0,-1 0 1 0 0,0 0 0 0 0,1 0 0 0 0,-1 0-1 0 0,0 0 1 0 0,0 0 0 0 0,1 1 0 0 0,-1-1 0 0 0,0 0-1 0 0,1 0 1 0 0,-1 1 0 0 0,0-1 0 0 0,0 0-1 0 0,1 0 1 0 0,-1 1 0 0 0,1 0 2 0 0,1 0 4 0 0,0 2 0 0 0,0-1 1 0 0,1 0-1 0 0,-1 0 0 0 0,-1 1 0 0 0,1-1 1 0 0,0 1-1 0 0,-1-1 0 0 0,1 1 1 0 0,-1 0-1 0 0,0-1 0 0 0,0 1 0 0 0,0 0 1 0 0,0 0-1 0 0,1 3 0 0 0,-1 2-6 0 0,0 0 0 0 0,-1 0-1 0 0,0 0 1 0 0,0-1 0 0 0,-1 9-1 0 0,1-14-8 0 0,0-1 0 0 0,-1 1 0 0 0,1-1 0 0 0,0 1 0 0 0,-1-1 0 0 0,1 1-1 0 0,-1-1 1 0 0,1 1 0 0 0,-1-1 0 0 0,0 0 0 0 0,0 0 0 0 0,1 1 0 0 0,-1-1 0 0 0,0 0 0 0 0,0 0-1 0 0,0 0 1 0 0,0 0 0 0 0,0 0 0 0 0,-1 0 0 0 0,1 0 0 0 0,0 0 0 0 0,0 0 0 0 0,-1-1-1 0 0,1 1 1 0 0,0 0 0 0 0,-1-1 0 0 0,1 1 0 0 0,-1-1 0 0 0,1 0 0 0 0,-1 1 0 0 0,1-1 0 0 0,-1 0-1 0 0,-1 0 1 0 0,2 0 1 0 0,0 0 0 0 0,0-1-1 0 0,1 1 1 0 0,-1 0 0 0 0,0-1-1 0 0,0 1 1 0 0,1-1 0 0 0,-1 1-1 0 0,0-1 1 0 0,1 1 0 0 0,-1-1-1 0 0,1 0 1 0 0,-1 1 0 0 0,1-1-1 0 0,-1 0 1 0 0,1 1 0 0 0,-1-1-1 0 0,1 0 1 0 0,-1 1 0 0 0,1-1-1 0 0,0 0 1 0 0,0 0 0 0 0,-1-1 0 0 0,-6-24 104 0 0,6 20-87 0 0,-1-4 4 0 0,0-1 0 0 0,1 0-1 0 0,1 0 1 0 0,-1 0 0 0 0,2 0 0 0 0,-1 0-1 0 0,2 0 1 0 0,4-20 0 0 0,3 1-24 0 0,22-51 0 0 0,-24 71-18 0 0,-7 10 18 0 0,0 0-1 0 0,0 0 1 0 0,0 1-1 0 0,1-1 1 0 0,-1 0-1 0 0,0 0 1 0 0,0 0-1 0 0,0 0 1 0 0,0 0-1 0 0,1 0 1 0 0,-1 0-1 0 0,0 0 1 0 0,0 0-1 0 0,0 1 1 0 0,0-1-1 0 0,0 0 1 0 0,0 0-1 0 0,1 0 1 0 0,-1 0-1 0 0,0 0 1 0 0,0 0-1 0 0,0 1 1 0 0,0-1-1 0 0,0 0 1 0 0,0 0-1 0 0,0 0 1 0 0,0 0-1 0 0,0 1 1 0 0,0-1-1 0 0,0 0 1 0 0,0 0-1 0 0,0 0 0 0 0,0 1 1 0 0,1 1-3 0 0,-1 1 1 0 0,0 0-1 0 0,0 0 0 0 0,0-1 1 0 0,0 1-1 0 0,0 3 0 0 0,-9 25-11 0 0,-1 0 0 0 0,-1-1 0 0 0,-1 0 0 0 0,-19 30 0 0 0,23-42 12 0 0,-56 88 88 0 0,63-94 12 0 0,3-10-20 0 0,2-7-28 0 0,38-65 94 0 0,4-30-144 0 0,-40 82 0 0 0,0 1 0 0 0,-1-1 0 0 0,5-35 0 0 0,-7 36 0 0 0,1-20 0 0 0,-3 35 0 0 0,-1-1 0 0 0,0 1 0 0 0,-1 0 0 0 0,1 0 0 0 0,0 0 0 0 0,-1-1 0 0 0,1 1 0 0 0,-1 0 0 0 0,1 0 0 0 0,-1 0 0 0 0,0 0 0 0 0,-2-4 0 0 0,2 5 0 0 0,1 0 0 0 0,-1 1 0 0 0,0-1 0 0 0,1 0 0 0 0,-1 1 0 0 0,0-1 0 0 0,1 1 0 0 0,-1-1 0 0 0,0 0 0 0 0,0 1 0 0 0,1 0 0 0 0,-1-1 0 0 0,0 1 0 0 0,0-1 0 0 0,0 1 0 0 0,0 0 0 0 0,0 0 0 0 0,0-1 0 0 0,1 1 0 0 0,-1 0 0 0 0,0 0 0 0 0,0 0 0 0 0,0 0 0 0 0,0 0 0 0 0,0 0 0 0 0,0 0 0 0 0,0 1 0 0 0,0-1 0 0 0,0 0 0 0 0,0 0 0 0 0,1 1 0 0 0,-1-1 0 0 0,0 0 0 0 0,0 1 0 0 0,0-1 0 0 0,-1 2 0 0 0,1-1 0 0 0,0 0 0 0 0,0 0 0 0 0,0 0 0 0 0,0 0 0 0 0,0 0 0 0 0,0 0 0 0 0,0 0 0 0 0,0 0 0 0 0,0 1 0 0 0,1-1 0 0 0,-1 0 0 0 0,0 1 0 0 0,1-1 0 0 0,-1 1 0 0 0,1-1 0 0 0,-1 0 0 0 0,1 1 0 0 0,0-1 0 0 0,0 1 0 0 0,0-1 0 0 0,0 1 0 0 0,0 2 0 0 0,1 0-47 0 0,0 0-1 0 0,0-1 0 0 0,1 1 1 0 0,-1 0-1 0 0,1-1 1 0 0,0 1-1 0 0,0-1 0 0 0,0 0 1 0 0,1 1-1 0 0,-1-1 0 0 0,1 0 1 0 0,-1-1-1 0 0,6 5 1 0 0,1 0-140 0 0,0 0 0 0 0,0-1 1 0 0,17 9-1 0 0,-25-15 176 0 0,-1 0-1 0 0,0 0 1 0 0,0 1-1 0 0,1-1 1 0 0,-1 0-1 0 0,0 0 1 0 0,1 0 0 0 0,-1 1-1 0 0,0-1 1 0 0,1 0-1 0 0,-1 0 1 0 0,0 0 0 0 0,1 0-1 0 0,-1 0 1 0 0,0 0-1 0 0,1 0 1 0 0,-1 0-1 0 0,0 0 1 0 0,1 0 0 0 0,-1 0-1 0 0,0 0 1 0 0,1 0-1 0 0,-1 0 1 0 0,1 0 0 0 0,-1 0-1 0 0,0 0 1 0 0,1 0-1 0 0,-1-1 1 0 0,1 1-1 0 0,-4-9-7 0 0,1 5 124 0 0,0 1-1 0 0,0 0 0 0 0,0 0 0 0 0,-5-6 0 0 0,-4 0 229 0 0,1 0 1 0 0,1 0 0 0 0,0-2 0 0 0,0 1 0 0 0,-7-12-1 0 0,14 19-322 0 0,0 0 0 0 0,0 0 1 0 0,-1 1-1 0 0,1-1 0 0 0,-1 1 0 0 0,1-1 0 0 0,-1 1 0 0 0,0 0 0 0 0,0 0 0 0 0,0 0 0 0 0,0 1 0 0 0,-6-3 1 0 0,7 3-33 0 0,1 1 0 0 0,0 0 1 0 0,-1-1-1 0 0,1 1 0 0 0,-1 0 1 0 0,1 0-1 0 0,-1 0 1 0 0,0 0-1 0 0,1 0 0 0 0,-1 0 1 0 0,1 0-1 0 0,-1 0 0 0 0,1 1 1 0 0,-1-1-1 0 0,1 1 0 0 0,0-1 1 0 0,-1 1-1 0 0,1-1 1 0 0,-1 1-1 0 0,1 0 0 0 0,0 0 1 0 0,0 0-1 0 0,-1 0 0 0 0,1 0 1 0 0,0 0-1 0 0,0 0 0 0 0,0 0 1 0 0,0 0-1 0 0,0 0 1 0 0,0 1-1 0 0,-1 1 0 0 0,-15 34-563 0 0,6-11 288 0 0,10-25 296 0 0,1 1 0 0 0,0-1 0 0 0,0 0 0 0 0,-1 1 0 0 0,1-1 0 0 0,0 0 0 0 0,0 1 0 0 0,0-1 0 0 0,0 0 0 0 0,0 1 0 0 0,1-1 0 0 0,-1 0 0 0 0,0 0 0 0 0,1 3 0 0 0,9 19 0 0 0,-6-13 0 0 0,-2-4-14 0 0,0 1 0 0 0,0 0 0 0 0,-1 0-1 0 0,0 0 1 0 0,-1 0 0 0 0,1 1-1 0 0,-2 10 1 0 0,1 2 0 0 0,0-18 14 0 0,2-2 0 0 0,-2-1 0 0 0,0 0 0 0 0,1 0 0 0 0,-1 0 0 0 0,0 0 0 0 0,0 0 0 0 0,0 0 0 0 0,0 0 0 0 0,0 0 0 0 0,0 0 0 0 0,0 0 0 0 0,0-1 0 0 0,0 1 0 0 0,-1 0 0 0 0,1 0 0 0 0,0 0 0 0 0,-1-1 0 0 0,0-1 0 0 0,-5-24 0 0 0,3 16 0 0 0,0-1 0 0 0,1 0 0 0 0,0 0 0 0 0,1 0 0 0 0,0 0 0 0 0,1 0 0 0 0,2-20 0 0 0,-2 32 0 0 0,0-1 0 0 0,0 1-1 0 0,0 0 1 0 0,0-1 0 0 0,0 1-1 0 0,0-1 1 0 0,0 1 0 0 0,0-1-1 0 0,0 1 1 0 0,0 0 0 0 0,0-1-1 0 0,0 1 1 0 0,0-1 0 0 0,0 1-1 0 0,1 0 1 0 0,-1-1 0 0 0,0 1-1 0 0,0-1 1 0 0,0 1 0 0 0,1 0-1 0 0,-1-1 1 0 0,0 1 0 0 0,0 0-1 0 0,1-1 1 0 0,-1 1 0 0 0,0 0-1 0 0,0 0 1 0 0,1-1 0 0 0,-1 1-1 0 0,1 0 1 0 0,-1-1 0 0 0,1 2-3 0 0,-1-1 1 0 0,0 0 0 0 0,1 0 0 0 0,-1 0 0 0 0,0 1 0 0 0,0-1 0 0 0,1 0-1 0 0,-1 0 1 0 0,0 1 0 0 0,0-1 0 0 0,1 0 0 0 0,-1 0 0 0 0,0 1-1 0 0,0-1 1 0 0,0 0 0 0 0,0 1 0 0 0,0-1 0 0 0,1 0 0 0 0,-1 1-1 0 0,0-1 1 0 0,0 0 0 0 0,0 1 0 0 0,0-1 0 0 0,0 0 0 0 0,0 1-1 0 0,0 0 1 0 0,1 12 12 0 0,-1-10-15 0 0,15 125 5 0 0,-15-122-5 0 0,3 19 59 0 0,-2-1-1 0 0,0 1 0 0 0,-2-1 0 0 0,-6 42 1 0 0,7-63-36 0 0,-1-1 0 0 0,1 1 1 0 0,-1-1-1 0 0,0 0 1 0 0,1 1-1 0 0,-1-1 1 0 0,0 0-1 0 0,0 1 0 0 0,-1-1 1 0 0,1 0-1 0 0,0 0 1 0 0,-1 0-1 0 0,1 0 0 0 0,-1 0 1 0 0,0-1-1 0 0,0 1 1 0 0,1 0-1 0 0,-1-1 0 0 0,0 1 1 0 0,-3 1-1 0 0,5-3-18 0 0,-1 0 0 0 0,1 0 0 0 0,0-1 0 0 0,-1 1 0 0 0,1 0 0 0 0,0 0 0 0 0,-1 0 0 0 0,1 0 0 0 0,0 0 0 0 0,-1 0 0 0 0,1 0 0 0 0,0 0 0 0 0,0-1 0 0 0,-1 1 0 0 0,1 0 0 0 0,0 0 0 0 0,0 0 0 0 0,-1-1 0 0 0,1 1 0 0 0,0 0 0 0 0,0 0 0 0 0,0-1 0 0 0,-1 1 0 0 0,1 0 0 0 0,0 0 0 0 0,0-1 0 0 0,0 1 0 0 0,0 0 0 0 0,0-1 0 0 0,-1 1 0 0 0,1 0 0 0 0,0-1 0 0 0,0 1 0 0 0,0 0 0 0 0,0-1 0 0 0,0 1 0 0 0,0 0 0 0 0,0-1 0 0 0,0 1 0 0 0,0-1 0 0 0,0-16 0 0 0,0 15 0 0 0,1-27 13 0 0,0 0 0 0 0,2 1 0 0 0,1 0 0 0 0,11-38-1 0 0,27-87-12 0 0,-42 153 0 0 0,0 0 0 0 0,0 0 0 0 0,0 0 0 0 0,0 0 0 0 0,0 0 0 0 0,0 0 0 0 0,0 0 0 0 0,-1 0 0 0 0,1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0,-6 5 0 0 0,-6 7 0 0 0,11-11 0 0 0,-5 5 11 0 0,0 0 0 0 0,1 0-1 0 0,0 1 1 0 0,0 0 0 0 0,1-1-1 0 0,0 2 1 0 0,0-1 0 0 0,-4 12-1 0 0,6-15-3 0 0,1 1-1 0 0,0 0 1 0 0,0 0-1 0 0,0 0 0 0 0,1 0 1 0 0,-1 1-1 0 0,1-1 1 0 0,1 0-1 0 0,-1 0 0 0 0,1 0 1 0 0,-1 0-1 0 0,1 0 1 0 0,1 0-1 0 0,3 9 0 0 0,2 4-77 0 0,2 0 0 0 0,11 18 0 0 0,-15-29 38 0 0,0 0 1 0 0,0 0-1 0 0,1 0 1 0 0,0-1-1 0 0,0 0 1 0 0,0 0-1 0 0,10 6 1 0 0,-15-11 23 0 0,-1-1-1 0 0,1 1 1 0 0,-1-1-1 0 0,1 0 1 0 0,-1 1-1 0 0,1-1 1 0 0,-1 0-1 0 0,1 1 1 0 0,-1-1-1 0 0,1 0 1 0 0,-1 0-1 0 0,1 0 1 0 0,0 1-1 0 0,-1-1 1 0 0,1 0-1 0 0,-1 0 1 0 0,1 0 0 0 0,0 0-1 0 0,-1 0 1 0 0,1 0-1 0 0,-1 0 1 0 0,1 0-1 0 0,0 0 1 0 0,-1 0-1 0 0,1-1 1 0 0,-1 1-1 0 0,1 0 1 0 0,-1 0-1 0 0,1 0 1 0 0,0-1-1 0 0,-1 1 1 0 0,1 0-1 0 0,-1-1 1 0 0,1 1 0 0 0,-1 0-1 0 0,1-1 1 0 0,0 0 2 0 0,-1-1 0 0 0,1 1 0 0 0,-1 0 0 0 0,0 0 0 0 0,1 0 1 0 0,-1 0-1 0 0,0 0 0 0 0,0 0 0 0 0,0-1 0 0 0,0 1 0 0 0,1 0 1 0 0,-2 0-1 0 0,1 0 0 0 0,0 0 0 0 0,0-1 0 0 0,0 1 0 0 0,-1-2 1 0 0,-7-16 64 0 0,0 1 0 0 0,-1-1 0 0 0,-1 1 0 0 0,-19-25 0 0 0,14 21 174 0 0,-76-104 657 0 0,16 25-535 0 0,55 73-318 0 0,10 16-37 0 0,1-2-1 0 0,-15-25 1 0 0,-5-40-300 0 0,16 37 95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20T19:38:20.782"/>
    </inkml:context>
    <inkml:brush xml:id="br0">
      <inkml:brushProperty name="width" value="0.05" units="cm"/>
      <inkml:brushProperty name="height" value="0.05" units="cm"/>
    </inkml:brush>
  </inkml:definitions>
  <inkml:trace contextRef="#ctx0" brushRef="#br0">145 221 455 0 0,'0'-1'2'0'0,"-1"0"1"0"0,1 0-1 0 0,0 0 0 0 0,-1 1 0 0 0,1-1 0 0 0,0 0 0 0 0,0 0 0 0 0,0 0 0 0 0,0 0 0 0 0,-1 0 0 0 0,1 0 0 0 0,1-2 0 0 0,-1 3-1 0 0,-1-2 70 0 0,0 1-1 0 0,0 0 1 0 0,0 0-1 0 0,0-1 0 0 0,0 1 1 0 0,0 0-1 0 0,0 0 1 0 0,-3-2-1 0 0,1 1 8 0 0,2 0-60 0 0,0 1 0 0 0,0 0 0 0 0,-1 0-1 0 0,1 0 1 0 0,0 0 0 0 0,0 0 0 0 0,-1 0-1 0 0,1 0 1 0 0,-1 1 0 0 0,1-1 0 0 0,-1 0-1 0 0,1 1 1 0 0,-1-1 0 0 0,1 1 0 0 0,-1 0-1 0 0,0-1 1 0 0,1 1 0 0 0,-1 0 0 0 0,0 0-1 0 0,1 0 1 0 0,-1 0 0 0 0,1 0 0 0 0,-1 0-1 0 0,0 1 1 0 0,1-1 0 0 0,-1 0 0 0 0,-2 2-1 0 0,-1 1 155 0 0,0 0 0 0 0,0 0 0 0 0,0 0 0 0 0,0 1 0 0 0,1 0 0 0 0,-7 7-1 0 0,2-2 180 0 0,5-6-179 0 0,-1 1-1 0 0,1 0 0 0 0,1 0 0 0 0,-1 0 0 0 0,1 0 0 0 0,-1 1 0 0 0,-3 7 0 0 0,7-12-163 0 0,0 0 0 0 0,0 1 0 0 0,-1-1 0 0 0,1 0 0 0 0,0 1 0 0 0,0-1 0 0 0,0 0 0 0 0,0 1 0 0 0,0-1 0 0 0,0 0 0 0 0,0 1 0 0 0,0-1 0 0 0,0 0 0 0 0,0 1 0 0 0,0-1 0 0 0,0 0 0 0 0,1 1 0 0 0,-1-1 0 0 0,0 0 0 0 0,0 1 0 0 0,0-1 0 0 0,0 0 0 0 0,0 1 0 0 0,1-1 0 0 0,-1 0 0 0 0,0 1 0 0 0,0-1 0 0 0,1 0 0 0 0,-1 0 0 0 0,0 1 0 0 0,1-1 0 0 0,12 3 32 0 0,15-7-64 0 0,-21 2 8 0 0,-1 0-1 0 0,1-1 1 0 0,0 0-1 0 0,-1 0 1 0 0,1-1-1 0 0,-1 0 1 0 0,6-5-1 0 0,4-4-49 0 0,17-18 0 0 0,-23 20 82 0 0,-1 0 0 0 0,-1 0 0 0 0,14-25 0 0 0,-14 23-2 0 0,-5 7-6 0 0,0 1 0 0 0,1 0 1 0 0,-1 0-1 0 0,1 0 0 0 0,0 1 1 0 0,0-1-1 0 0,7-5 0 0 0,-10 10-8 0 0,3-7 0 0 0,-28 59 0 0 0,3 2 424 0 0,-32 60 0 0 0,44-95-122 0 0,-1-1-1 0 0,-22 30 0 0 0,31-46-283 0 0,-1-1-1 0 0,1 0 0 0 0,0 0 0 0 0,0 0 1 0 0,-1 1-1 0 0,1-1 0 0 0,0-1 1 0 0,-1 1-1 0 0,1 0 0 0 0,-3 1 0 0 0,4-2-10 0 0,0 0-1 0 0,0 0 1 0 0,-1 0-1 0 0,1 0 1 0 0,0 0-1 0 0,0 0 1 0 0,-1 0-1 0 0,1 0 0 0 0,0 0 1 0 0,0 0-1 0 0,0 0 1 0 0,-1 0-1 0 0,1 0 1 0 0,0 0-1 0 0,0 0 1 0 0,-1 0-1 0 0,1 0 1 0 0,0 0-1 0 0,0 0 1 0 0,0-1-1 0 0,-1 1 1 0 0,1 0-1 0 0,0 0 0 0 0,0 0 1 0 0,0 0-1 0 0,-1-1 1 0 0,0-9 148 0 0,5-9-92 0 0,0 1-1 0 0,1-1 1 0 0,1 1-1 0 0,1 0 1 0 0,1 1-1 0 0,0 0 1 0 0,16-24-1 0 0,-14 25-2 0 0,-3 5-14 0 0,0 0-1 0 0,17-20 0 0 0,9-8 6 0 0,-22 25 113 0 0,0-1 0 0 0,1 2 0 0 0,1-1 0 0 0,20-15 0 0 0,-24 21 95 0 0,-13 9 15 0 0,1 1-248 0 0,0-1 1 0 0,1 1-1 0 0,-1 0 1 0 0,1 0-1 0 0,-4 4 1 0 0,-5 10-29 0 0,0 0 1 0 0,2 1-1 0 0,-14 32 1 0 0,9-17-4 0 0,-100 234-67 0 0,106-246 114 0 0,-10 40-1 0 0,23-75 242 0 0,1 1 0 0 0,0-1 0 0 0,11-17-1 0 0,2-4-229 0 0,-3 2 0 0 0,12-19 1 0 0,5-4-44 0 0,3-2-10 0 0,0 0-14 0 0,-28 49-16 0 0,-2 15 1 0 0,-3 0 19 0 0,-1-4 9 0 0,0 0 1 0 0,-1 1 0 0 0,0-1 0 0 0,1 1 0 0 0,-1 0 0 0 0,0-1-1 0 0,0 1 1 0 0,0 0 0 0 0,0 0 0 0 0,0 0 0 0 0,0 0 0 0 0,-1 0-1 0 0,1 0 1 0 0,-1 0 0 0 0,1 0 0 0 0,-1 0 0 0 0,0 0 0 0 0,0 0-1 0 0,1 0 1 0 0,-2 0 0 0 0,1 0 0 0 0,0 0 0 0 0,0 1 0 0 0,-1 1-1 0 0,-12 26 266 0 0,-24 40-1 0 0,8-16 15 0 0,29-54-259 0 0,0 0-13 0 0,0 1 0 0 0,0-1 1 0 0,-1 1-1 0 0,1-1 1 0 0,0 1-1 0 0,0-1 0 0 0,-1 0 1 0 0,1 1-1 0 0,0-1 1 0 0,-1 0-1 0 0,1 1 0 0 0,0-1 1 0 0,-1 0-1 0 0,1 1 1 0 0,-1-1-1 0 0,1 0 0 0 0,0 1 1 0 0,-2-1-1 0 0,4-11-20 0 0,0 1-141 0 0,-1 6-278 0 0,-6 11 141 0 0,-7 22 277 0 0,9-24 14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3.855"/>
    </inkml:context>
    <inkml:brush xml:id="br0">
      <inkml:brushProperty name="width" value="0.1" units="cm"/>
      <inkml:brushProperty name="height" value="0.1" units="cm"/>
      <inkml:brushProperty name="color" value="#004F8B"/>
    </inkml:brush>
  </inkml:definitions>
  <inkml:trace contextRef="#ctx0" brushRef="#br0">1 1 5759 0 0,'0'2'600'0'0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4.200"/>
    </inkml:context>
    <inkml:brush xml:id="br0">
      <inkml:brushProperty name="width" value="0.1" units="cm"/>
      <inkml:brushProperty name="height" value="0.1" units="cm"/>
      <inkml:brushProperty name="color" value="#004F8B"/>
    </inkml:brush>
  </inkml:definitions>
  <inkml:trace contextRef="#ctx0" brushRef="#br0">3 0 8751 0 0,'0'0'936'0'0,"0"3"-936"0"0,-2-3 824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4.530"/>
    </inkml:context>
    <inkml:brush xml:id="br0">
      <inkml:brushProperty name="width" value="0.1" units="cm"/>
      <inkml:brushProperty name="height" value="0.1" units="cm"/>
      <inkml:brushProperty name="color" value="#004F8B"/>
    </inkml:brush>
  </inkml:definitions>
  <inkml:trace contextRef="#ctx0" brushRef="#br0">0 113 13823 0 0,'104'-6'1500'0'0,"-43"-1"-1468"0"0,92-11 70 0 0,-90 11 24 0 0,38-6 2 0 0,-75 10 368 0 0,0-3-304 0 0,81-17-13 0 0,-103 22-166 0 0,28-6 192 0 0,39-4 0 0 0,-67 10-215 0 0,78-3 298 0 0,-12 1 19 0 0,-69 3-302 0 0,8-1 4 0 0,1 0 1 0 0,-1 1 0 0 0,0 0 0 0 0,13 2-1 0 0,-22-2-9 0 0,1 0 0 0 0,-1 0 0 0 0,0 0 0 0 0,1 0 0 0 0,-1 0 1 0 0,1 0-1 0 0,-1 0 0 0 0,0 1 0 0 0,1-1 0 0 0,-1 0 0 0 0,0 0 0 0 0,1 0 0 0 0,-1 0 0 0 0,0 1 0 0 0,1-1 0 0 0,-1 0 0 0 0,0 1 0 0 0,1-1 0 0 0,-1 0 0 0 0,0 0 0 0 0,1 1 0 0 0,-5 6 18 0 0,-17 7 44 0 0,13-9-25 0 0,5-3-77 0 0,-37 25 270 0 0,36-24-413 0 0,0-1-1 0 0,1 0 1 0 0,-1-1 0 0 0,0 1-1 0 0,0-1 1 0 0,0 0 0 0 0,0 0 0 0 0,-1 0-1 0 0,-5 1 1 0 0,9-2 45 0 0,0-1 1 0 0,1 1-1 0 0,-1 0 0 0 0,0 0 1 0 0,0 0-1 0 0,0-1 0 0 0,0 1 1 0 0,1 0-1 0 0,-1-1 1 0 0,0 1-1 0 0,0 0 0 0 0,1-1 1 0 0,-1 1-1 0 0,0-1 0 0 0,1 0 1 0 0,-1 1-1 0 0,0-1 1 0 0,1 1-1 0 0,-1-1 0 0 0,1 0 1 0 0,-2-1-1 0 0,-5-11-1429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6.288"/>
    </inkml:context>
    <inkml:brush xml:id="br0">
      <inkml:brushProperty name="width" value="0.1" units="cm"/>
      <inkml:brushProperty name="height" value="0.1" units="cm"/>
      <inkml:brushProperty name="color" value="#004F8B"/>
    </inkml:brush>
  </inkml:definitions>
  <inkml:trace contextRef="#ctx0" brushRef="#br0">74 1 8407 0 0,'-10'9'184'0'0,"0"-1"40"0"0,0-1 0 0 0,3-2 16 0 0,0 0-240 0 0,2-5 0 0 0,2 0 0 0 0,-2 2 0 0 0,0-2 560 0 0,-7 3 64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8T23:20:57.715"/>
    </inkml:context>
    <inkml:brush xml:id="br0">
      <inkml:brushProperty name="width" value="0.1" units="cm"/>
      <inkml:brushProperty name="height" value="0.1" units="cm"/>
      <inkml:brushProperty name="color" value="#004F8B"/>
    </inkml:brush>
  </inkml:definitions>
  <inkml:trace contextRef="#ctx0" brushRef="#br0">54 1221 15775 0 0,'-10'0'1421'0'0,"2"-1"-1225"0"0,8 1-188 0 0,0 0 1 0 0,0 0-1 0 0,0 0 0 0 0,0 0 1 0 0,0 0-1 0 0,0 0 0 0 0,0 0 1 0 0,0 0-1 0 0,0 0 0 0 0,0 0 1 0 0,0 0-1 0 0,0 0 0 0 0,0 0 1 0 0,-1 0-1 0 0,1 1 0 0 0,0-1 1 0 0,0 0-1 0 0,0 0 0 0 0,0 0 1 0 0,0 0-1 0 0,0 0 0 0 0,0 0 1 0 0,0 0-1 0 0,0 0 0 0 0,0 0 1 0 0,0 0-1 0 0,0 0 0 0 0,0 0 1 0 0,0 0-1 0 0,0 0 0 0 0,0 0 1 0 0,0 0-1 0 0,0 0 0 0 0,0 1 1 0 0,0-1-1 0 0,0 0 0 0 0,0 0 1 0 0,0 0-1 0 0,0 0 0 0 0,0 0 1 0 0,0 0-1 0 0,0 0 0 0 0,0 0 1 0 0,0 0-1 0 0,0 0 0 0 0,0 0 1 0 0,0 0-1 0 0,0 0 0 0 0,0 0 1 0 0,0 0-1 0 0,0 1 0 0 0,0-1 1 0 0,0 0-1 0 0,0 0 0 0 0,0 0 1 0 0,0 0-1 0 0,0 0 0 0 0,0 0 1 0 0,1 0-1 0 0,-1 0 0 0 0,0 0 1 0 0,0 0-1 0 0,0 0 0 0 0,0 0 1 0 0,0 0-1 0 0,0 0 0 0 0,0 0 1 0 0,0 0-1 0 0,0 0 0 0 0,0 1 51 0 0,1 0-1 0 0,-1 0 1 0 0,0 0-1 0 0,0 0 0 0 0,0 1 1 0 0,0-1-1 0 0,0 0 1 0 0,0 0-1 0 0,0 0 0 0 0,0 0 1 0 0,0 0-1 0 0,-1 0 1 0 0,0 2-1 0 0,1 1 36 0 0,-21 184 1826 0 0,17-158-1768 0 0,1-14 449 0 0,0 26 1 0 0,1-12-211 0 0,1-22-282 0 0,1 0 0 0 0,-1 0 1 0 0,2 0-1 0 0,0 10 0 0 0,9 59 471 0 0,-7-54-411 0 0,0 0-1 0 0,-2 35 0 0 0,-1-47-180 0 0,-1 21 382 0 0,0-14-307 0 0,1 0 1 0 0,1 1 0 0 0,5 29-1 0 0,43 194 76 0 0,-5-31 0 0 0,-42-205-133 0 0,0 0 0 0 0,0-1 0 0 0,0 1 0 0 0,0-1 0 0 0,1 1 0 0 0,0-1 0 0 0,0 0 0 0 0,0 0 1 0 0,1 0-1 0 0,5 6 0 0 0,-2-5-19 0 0,0 1 1 0 0,0-2 0 0 0,0 1-1 0 0,1-1 1 0 0,-1 0 0 0 0,11 5-1 0 0,1-2 23 0 0,1-1 0 0 0,-1 0 0 0 0,1-2 0 0 0,0 0 0 0 0,30 3 0 0 0,16-1 365 0 0,1-3 0 0 0,117-7 0 0 0,-151-1-697 0 0,33-10 0 0 0,-25 5 593 0 0,-35 7-226 0 0,0 0 0 0 0,1 0 0 0 0,-1-1 0 0 0,-1 0 0 0 0,1 0 0 0 0,0-1 0 0 0,-1 1 0 0 0,0-1 1 0 0,1-1-1 0 0,6-6 0 0 0,-4 2-114 0 0,1 0 0 0 0,-1-1 0 0 0,-1 0-1 0 0,11-18 1 0 0,5-18 57 0 0,-2-1-1 0 0,-3-1 0 0 0,-1 0 1 0 0,-3-1-1 0 0,16-100 0 0 0,26-214 829 0 0,-49 303-775 0 0,3-16-7 0 0,7-25-107 0 0,0-9-401 0 0,-16 86 443 0 0,0-1 0 0 0,-2 1-1 0 0,0-1 1 0 0,-9-39-1 0 0,6 48 4 0 0,-1 0 1 0 0,-1 1-1 0 0,-11-23 0 0 0,5 14 11 0 0,10 18 19 0 0,-1-1 0 0 0,1 0-1 0 0,0 0 1 0 0,0 0 0 0 0,1 0 0 0 0,0 0-1 0 0,0-9 1 0 0,2-6 5 0 0,2-23-1 0 0,0 15-12 0 0,-4 5 55 0 0,0 22-1 0 0,1 0 0 0 0,-1 0 1 0 0,1 1-1 0 0,0-1 0 0 0,0 0 0 0 0,0 0 0 0 0,1 0 0 0 0,-1 0 0 0 0,1 0 1 0 0,0 0-1 0 0,-1 1 0 0 0,3-5 0 0 0,-1 42-48 0 0,-2-28 6 0 0,0-1 0 0 0,1 1-1 0 0,-1 0 1 0 0,1 0 0 0 0,1 0 0 0 0,-1-1-1 0 0,1 1 1 0 0,1-1 0 0 0,-1 1 0 0 0,1-1-1 0 0,0 0 1 0 0,4 7 0 0 0,-7-13-9 0 0,1 1 1 0 0,-1-1 0 0 0,1 1 0 0 0,-1-1-1 0 0,1 1 1 0 0,0-1 0 0 0,-1 1 0 0 0,1-1-1 0 0,0 0 1 0 0,-1 1 0 0 0,1-1-1 0 0,0 0 1 0 0,-1 0 0 0 0,1 1 0 0 0,0-1-1 0 0,0 0 1 0 0,-1 0 0 0 0,1 0 0 0 0,0 0-1 0 0,1 0 1 0 0,20-3-114 0 0,-19 3 102 0 0,0-1-1 0 0,0 0 1 0 0,0 1-1 0 0,0 0 1 0 0,6 0-1 0 0,-1 1 18 0 0,-1 0 0 0 0,1-1 0 0 0,0 1 0 0 0,-1-2 0 0 0,1 1 0 0 0,-1-1 0 0 0,1 0 0 0 0,10-4 0 0 0,60-22 39 0 0,-34 9-31 0 0,-25 12 1 0 0,12-5 24 0 0,0 2 0 0 0,1 1 0 0 0,0 1 0 0 0,35-2 0 0 0,-61 8 28 0 0,16-1 0 0 0,66-4 0 0 0,-66 4 64 0 0,4 4-64 0 0,79 7-11 0 0,-84-7-25 0 0,0 1-1 0 0,23 6 0 0 0,-13-2 19 0 0,30 2-11 0 0,0-3 0 0 0,1-3-1 0 0,103-7 1 0 0,-70-2-35 0 0,73-7 11 0 0,-105 8 31 0 0,30-5-20 0 0,-70 8 31 0 0,0-2 11 0 0,69-13 0 0 0,-69 13 69 0 0,3 1-42 0 0,88-12 5 0 0,-81 10-34 0 0,0 3 0 0 0,58 2 0 0 0,-69 1-56 0 0,76 3-6 0 0,80 5 11 0 0,-110-6 31 0 0,38 4-20 0 0,-53-4 31 0 0,52 4 11 0 0,-55-3-11 0 0,53 6-42 0 0,41 4 85 0 0,-99-10 0 0 0,-35-3 0 0 0,28-2-16 0 0,113-2-79 0 0,-79-1-70 0 0,62-7 1 0 0,-117 10 41 0 0,27-6 1 0 0,-44 7 26 0 0,131-29 0 0 0,-97 20 21 0 0,61-26 0 0 0,27-23-10 0 0,-65 31 0 0 0,-14 15 31 0 0,92-20-20 0 0,-124 29-12 0 0,0 0 1 0 0,0 1 0 0 0,20-1-1 0 0,118-5 1 0 0,32 7-11 0 0,-53 12 11 0 0,-123-11-5 0 0,1 1 1 0 0,-1 0 0 0 0,0 0-1 0 0,0 0 1 0 0,0 1 0 0 0,0 0-1 0 0,8 3 1 0 0,92 41 46 0 0,-88-38-42 0 0,0 1 0 0 0,-1 1-1 0 0,22 17 1 0 0,-15-9 10 0 0,10 6-9 0 0,121 79 66 0 0,-86-65-9 0 0,-60-34-55 0 0,-1 0-1 0 0,1-1 1 0 0,0 0-1 0 0,10 3 1 0 0,123 39 50 0 0,-72-24-11 0 0,94 23-42 0 0,-6 5-11 0 0,-18-1-15 0 0,-80-32-7 0 0,64 10 0 0 0,37-10 77 0 0,-142-14-32 0 0,-1-2-1 0 0,18-2 1 0 0,152-11 30 0 0,7-15-42 0 0,-149 18-11 0 0,55-20 0 0 0,35-24 0 0 0,29-16 0 0 0,25-10 0 0 0,-112 49-11 0 0,74-43-1 0 0,-127 60 3 0 0,-1-2 1 0 0,0 0-1 0 0,-2-1 0 0 0,1-1 0 0 0,-2-1 1 0 0,25-31-1 0 0,-28 28-50 0 0,-1-1 1 0 0,-1 0-1 0 0,-1-1 1 0 0,21-51-1 0 0,-17 26-663 0 0,20-85 1 0 0,-33 110-68 0 0,-1 0 0 0 0,-1 1 0 0 0,-1-32-1 0 0,-2 30-2000 0 0,-2 0 1 0 0,-10-48-1 0 0,-4 19-3056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7E32-CE83-4A34-AD89-E890EAB5D21B}" type="datetimeFigureOut">
              <a:rPr lang="en-US" smtClean="0"/>
              <a:t>2/20/2022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95F5-363F-4AE9-BEB0-7B51C694E7B9}" type="slidenum">
              <a:rPr lang="en-US" smtClean="0"/>
              <a:t>‹#›</a:t>
            </a:fld>
            <a:endParaRPr lang="en-US"/>
          </a:p>
        </p:txBody>
      </p:sp>
    </p:spTree>
    <p:extLst>
      <p:ext uri="{BB962C8B-B14F-4D97-AF65-F5344CB8AC3E}">
        <p14:creationId xmlns:p14="http://schemas.microsoft.com/office/powerpoint/2010/main" val="44210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9C0D581-BCAF-4229-AFB2-10150A2C9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48105B-49FC-4762-A63B-777B655C1BBE}" type="slidenum">
              <a:rPr lang="en-US" altLang="en-US" sz="1200"/>
              <a:pPr/>
              <a:t>44</a:t>
            </a:fld>
            <a:endParaRPr lang="en-US" altLang="en-US" sz="1200"/>
          </a:p>
        </p:txBody>
      </p:sp>
      <p:sp>
        <p:nvSpPr>
          <p:cNvPr id="78851" name="Rectangle 2">
            <a:extLst>
              <a:ext uri="{FF2B5EF4-FFF2-40B4-BE49-F238E27FC236}">
                <a16:creationId xmlns:a16="http://schemas.microsoft.com/office/drawing/2014/main" id="{E61C7E87-B8B5-4996-BB83-FA476D693F6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48D8F4C-4EB5-498A-AD78-43FDF8FDC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F47AFBE-49AD-4566-8665-D961B6FE5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68AF1C-43E6-4726-9EB5-69F0F0B032A4}" type="slidenum">
              <a:rPr lang="en-US" altLang="en-US" sz="1200"/>
              <a:pPr/>
              <a:t>53</a:t>
            </a:fld>
            <a:endParaRPr lang="en-US" altLang="en-US" sz="1200"/>
          </a:p>
        </p:txBody>
      </p:sp>
      <p:sp>
        <p:nvSpPr>
          <p:cNvPr id="95235" name="Rectangle 2">
            <a:extLst>
              <a:ext uri="{FF2B5EF4-FFF2-40B4-BE49-F238E27FC236}">
                <a16:creationId xmlns:a16="http://schemas.microsoft.com/office/drawing/2014/main" id="{127CC576-81B0-4F78-8A6C-2595C2A2D90B}"/>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2DE045E-E93E-4E1B-AFA8-F4A8D2059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0082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D779E7C-9D2C-45FB-BD6F-801E27852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C42E5A-1E6E-48A2-9C78-5C07E23FD3C6}" type="slidenum">
              <a:rPr lang="en-US" altLang="en-US" sz="1200"/>
              <a:pPr/>
              <a:t>55</a:t>
            </a:fld>
            <a:endParaRPr lang="en-US" altLang="en-US" sz="1200"/>
          </a:p>
        </p:txBody>
      </p:sp>
      <p:sp>
        <p:nvSpPr>
          <p:cNvPr id="97283" name="Rectangle 2">
            <a:extLst>
              <a:ext uri="{FF2B5EF4-FFF2-40B4-BE49-F238E27FC236}">
                <a16:creationId xmlns:a16="http://schemas.microsoft.com/office/drawing/2014/main" id="{DA048F27-DE9E-4145-BD5D-410D0C69C53C}"/>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37B9B9E9-9A3C-4CC4-9936-D22CCAD6D3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49C3ED5-461B-4B11-8342-CFCAA9F25D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FCDBD1-144E-488B-A2AB-A6B14DA68D9F}" type="slidenum">
              <a:rPr lang="en-US" altLang="en-US" sz="1200"/>
              <a:pPr/>
              <a:t>56</a:t>
            </a:fld>
            <a:endParaRPr lang="en-US" altLang="en-US" sz="1200"/>
          </a:p>
        </p:txBody>
      </p:sp>
      <p:sp>
        <p:nvSpPr>
          <p:cNvPr id="99331" name="Rectangle 2">
            <a:extLst>
              <a:ext uri="{FF2B5EF4-FFF2-40B4-BE49-F238E27FC236}">
                <a16:creationId xmlns:a16="http://schemas.microsoft.com/office/drawing/2014/main" id="{7881E4D4-F33D-487F-A275-012838CEF4D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B8B95384-7D5D-40BC-A964-FC06CE0D7B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90E01A3-71A4-4082-A344-0A9E6A795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78C79A-8058-4309-9002-0530FB24FE35}" type="slidenum">
              <a:rPr lang="en-US" altLang="en-US" sz="1200"/>
              <a:pPr/>
              <a:t>57</a:t>
            </a:fld>
            <a:endParaRPr lang="en-US" altLang="en-US" sz="1200"/>
          </a:p>
        </p:txBody>
      </p:sp>
      <p:sp>
        <p:nvSpPr>
          <p:cNvPr id="101379" name="Rectangle 2">
            <a:extLst>
              <a:ext uri="{FF2B5EF4-FFF2-40B4-BE49-F238E27FC236}">
                <a16:creationId xmlns:a16="http://schemas.microsoft.com/office/drawing/2014/main" id="{B50DF32F-4CCE-47C6-AA19-1D69CCB88DA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11C159F-D625-4FEC-9B51-49D9C491B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7A2051A-5967-4BC1-89AE-58EA1AD9CD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5FCCB7-772E-4928-A4DB-2BCA2857323D}" type="slidenum">
              <a:rPr lang="en-US" altLang="en-US" sz="1200"/>
              <a:pPr/>
              <a:t>58</a:t>
            </a:fld>
            <a:endParaRPr lang="en-US" altLang="en-US" sz="1200"/>
          </a:p>
        </p:txBody>
      </p:sp>
      <p:sp>
        <p:nvSpPr>
          <p:cNvPr id="103427" name="Rectangle 2">
            <a:extLst>
              <a:ext uri="{FF2B5EF4-FFF2-40B4-BE49-F238E27FC236}">
                <a16:creationId xmlns:a16="http://schemas.microsoft.com/office/drawing/2014/main" id="{4AA6A66E-F1D1-48D1-B8CD-6C99FAA2A2AB}"/>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B2F80185-1F07-4835-AB7D-8F6B44BF2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12FC6C4-2B13-4009-8607-A32668C39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52D554-394D-40A3-83CE-646101A33EC0}" type="slidenum">
              <a:rPr lang="en-US" altLang="en-US" sz="1200"/>
              <a:pPr/>
              <a:t>59</a:t>
            </a:fld>
            <a:endParaRPr lang="en-US" altLang="en-US" sz="1200"/>
          </a:p>
        </p:txBody>
      </p:sp>
      <p:sp>
        <p:nvSpPr>
          <p:cNvPr id="105475" name="Rectangle 2">
            <a:extLst>
              <a:ext uri="{FF2B5EF4-FFF2-40B4-BE49-F238E27FC236}">
                <a16:creationId xmlns:a16="http://schemas.microsoft.com/office/drawing/2014/main" id="{08668473-EECF-4D69-8BEE-A78CC7FAA3C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68A9F41B-7B72-4915-829F-00ECDFAB8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3C2694D-E762-4D23-8A70-78E1A621DC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ACF532-BF18-4436-BE49-442C2EE93ED1}" type="slidenum">
              <a:rPr lang="en-US" altLang="en-US" sz="1200"/>
              <a:pPr/>
              <a:t>60</a:t>
            </a:fld>
            <a:endParaRPr lang="en-US" altLang="en-US" sz="1200"/>
          </a:p>
        </p:txBody>
      </p:sp>
      <p:sp>
        <p:nvSpPr>
          <p:cNvPr id="107523" name="Rectangle 2">
            <a:extLst>
              <a:ext uri="{FF2B5EF4-FFF2-40B4-BE49-F238E27FC236}">
                <a16:creationId xmlns:a16="http://schemas.microsoft.com/office/drawing/2014/main" id="{34FCBB2A-017A-4E01-B3BE-FE1B5D113823}"/>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F345F62-DB7C-4A73-864D-006CE6065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7FCDD883-C5B3-4867-9E0C-685F1C6D7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5F0E91-CD64-4836-9C4A-18526C2FC8FA}" type="slidenum">
              <a:rPr lang="en-US" altLang="en-US" sz="1200"/>
              <a:pPr/>
              <a:t>61</a:t>
            </a:fld>
            <a:endParaRPr lang="en-US" altLang="en-US" sz="1200"/>
          </a:p>
        </p:txBody>
      </p:sp>
      <p:sp>
        <p:nvSpPr>
          <p:cNvPr id="109571" name="Rectangle 2">
            <a:extLst>
              <a:ext uri="{FF2B5EF4-FFF2-40B4-BE49-F238E27FC236}">
                <a16:creationId xmlns:a16="http://schemas.microsoft.com/office/drawing/2014/main" id="{60DABE53-50F8-40CE-B8C3-D47FAD8A07E3}"/>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0EE61B24-30C4-456D-8EE3-8DD442989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45372AC-560D-4DC0-B777-0297B1B665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D3357E-4C0F-4B4F-BB4D-D2EBC62B6086}" type="slidenum">
              <a:rPr lang="en-US" altLang="en-US" sz="1200"/>
              <a:pPr/>
              <a:t>62</a:t>
            </a:fld>
            <a:endParaRPr lang="en-US" altLang="en-US" sz="1200"/>
          </a:p>
        </p:txBody>
      </p:sp>
      <p:sp>
        <p:nvSpPr>
          <p:cNvPr id="111619" name="Rectangle 2">
            <a:extLst>
              <a:ext uri="{FF2B5EF4-FFF2-40B4-BE49-F238E27FC236}">
                <a16:creationId xmlns:a16="http://schemas.microsoft.com/office/drawing/2014/main" id="{7D3FA177-9126-4DAF-AAEA-E3EB94F3469C}"/>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0F3745C2-213A-4172-A87F-AB664DEE96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5B3BD0C-CE20-4202-8920-089195BB7D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CAD209-C42C-4D62-9645-A6A7C7E7B8A4}" type="slidenum">
              <a:rPr lang="en-US" altLang="en-US" sz="1200"/>
              <a:pPr/>
              <a:t>63</a:t>
            </a:fld>
            <a:endParaRPr lang="en-US" altLang="en-US" sz="1200"/>
          </a:p>
        </p:txBody>
      </p:sp>
      <p:sp>
        <p:nvSpPr>
          <p:cNvPr id="115715" name="Rectangle 2">
            <a:extLst>
              <a:ext uri="{FF2B5EF4-FFF2-40B4-BE49-F238E27FC236}">
                <a16:creationId xmlns:a16="http://schemas.microsoft.com/office/drawing/2014/main" id="{F567D4C3-D213-4D01-B2FA-F4379B7B20BB}"/>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66D4F52-9C82-4270-B2DA-1798B9E0E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61E0DC0-78EC-4FA4-8FB6-93A3A4496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B8F885-4B5F-4444-940F-8D1977622AE6}" type="slidenum">
              <a:rPr lang="en-US" altLang="en-US" sz="1200"/>
              <a:pPr/>
              <a:t>45</a:t>
            </a:fld>
            <a:endParaRPr lang="en-US" altLang="en-US" sz="1200"/>
          </a:p>
        </p:txBody>
      </p:sp>
      <p:sp>
        <p:nvSpPr>
          <p:cNvPr id="80899" name="Rectangle 2">
            <a:extLst>
              <a:ext uri="{FF2B5EF4-FFF2-40B4-BE49-F238E27FC236}">
                <a16:creationId xmlns:a16="http://schemas.microsoft.com/office/drawing/2014/main" id="{4E21DFB4-F2E3-4B07-82DB-A6AF9060AFB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20B4752-7DF4-44F5-80E7-9A0E620DEB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DEA57BC4-294B-4A41-ABDB-BD78535FE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0BCAAB-896D-4A9F-8054-8A4B4373555A}" type="slidenum">
              <a:rPr lang="en-US" altLang="en-US" sz="1200"/>
              <a:pPr/>
              <a:t>64</a:t>
            </a:fld>
            <a:endParaRPr lang="en-US" altLang="en-US" sz="1200"/>
          </a:p>
        </p:txBody>
      </p:sp>
      <p:sp>
        <p:nvSpPr>
          <p:cNvPr id="117763" name="Rectangle 2">
            <a:extLst>
              <a:ext uri="{FF2B5EF4-FFF2-40B4-BE49-F238E27FC236}">
                <a16:creationId xmlns:a16="http://schemas.microsoft.com/office/drawing/2014/main" id="{C4C89F53-D7CF-4271-B9AF-1DF09D8C20AE}"/>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143E38F6-79F3-42C9-A5E8-B4C47BD4A9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0C8849CA-3D87-4F96-AE8D-1473D799C7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E50EA0-B282-4284-94F5-EF02D77840D9}" type="slidenum">
              <a:rPr lang="en-US" altLang="en-US" sz="1200"/>
              <a:pPr/>
              <a:t>66</a:t>
            </a:fld>
            <a:endParaRPr lang="en-US" altLang="en-US" sz="1200"/>
          </a:p>
        </p:txBody>
      </p:sp>
      <p:sp>
        <p:nvSpPr>
          <p:cNvPr id="119811" name="Rectangle 2">
            <a:extLst>
              <a:ext uri="{FF2B5EF4-FFF2-40B4-BE49-F238E27FC236}">
                <a16:creationId xmlns:a16="http://schemas.microsoft.com/office/drawing/2014/main" id="{560BB7F3-9986-4E0F-A7C8-02C2B47E0C1C}"/>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D5BEE9C1-ED98-4408-8D9F-302260348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29A5972-BD6D-43DC-8E0C-89F01C719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D010C6-5DAD-48BB-B2C7-EB8CBF86BDA0}" type="slidenum">
              <a:rPr lang="en-US" altLang="en-US" sz="1200"/>
              <a:pPr/>
              <a:t>67</a:t>
            </a:fld>
            <a:endParaRPr lang="en-US" altLang="en-US" sz="1200"/>
          </a:p>
        </p:txBody>
      </p:sp>
      <p:sp>
        <p:nvSpPr>
          <p:cNvPr id="121859" name="Rectangle 2">
            <a:extLst>
              <a:ext uri="{FF2B5EF4-FFF2-40B4-BE49-F238E27FC236}">
                <a16:creationId xmlns:a16="http://schemas.microsoft.com/office/drawing/2014/main" id="{EA603D06-AD39-4114-AC6F-F1F25363741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11CC5944-A3E5-4B0C-B282-50C3F2D06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5FA539D-2706-4634-8BD3-AFAB45745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ED4EE3-BE70-496F-9C72-7DDABFA6E15B}" type="slidenum">
              <a:rPr lang="en-US" altLang="en-US" sz="1200"/>
              <a:pPr/>
              <a:t>68</a:t>
            </a:fld>
            <a:endParaRPr lang="en-US" altLang="en-US" sz="1200"/>
          </a:p>
        </p:txBody>
      </p:sp>
      <p:sp>
        <p:nvSpPr>
          <p:cNvPr id="123907" name="Rectangle 2">
            <a:extLst>
              <a:ext uri="{FF2B5EF4-FFF2-40B4-BE49-F238E27FC236}">
                <a16:creationId xmlns:a16="http://schemas.microsoft.com/office/drawing/2014/main" id="{32AED5FE-6E3D-4E41-905B-1352597DE2E1}"/>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7A24EC3C-FFEE-40FF-9A25-573F13401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3861342E-57B9-4E7A-BDC8-083A3CA479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0088BF-6A57-4250-9323-13DE1760C0BA}" type="slidenum">
              <a:rPr lang="en-US" altLang="en-US" sz="1200"/>
              <a:pPr/>
              <a:t>69</a:t>
            </a:fld>
            <a:endParaRPr lang="en-US" altLang="en-US" sz="1200"/>
          </a:p>
        </p:txBody>
      </p:sp>
      <p:sp>
        <p:nvSpPr>
          <p:cNvPr id="125955" name="Rectangle 2">
            <a:extLst>
              <a:ext uri="{FF2B5EF4-FFF2-40B4-BE49-F238E27FC236}">
                <a16:creationId xmlns:a16="http://schemas.microsoft.com/office/drawing/2014/main" id="{B856DF45-BCEE-4856-8074-C899F96A78B5}"/>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DD81396-A080-4B2B-A227-854BDB650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69E6351-E349-4FC7-8161-542C5A677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41BADC-481E-4ECE-825E-5CF13DF92BA8}" type="slidenum">
              <a:rPr lang="en-US" altLang="en-US" sz="1200"/>
              <a:pPr/>
              <a:t>70</a:t>
            </a:fld>
            <a:endParaRPr lang="en-US" altLang="en-US" sz="1200"/>
          </a:p>
        </p:txBody>
      </p:sp>
      <p:sp>
        <p:nvSpPr>
          <p:cNvPr id="128003" name="Rectangle 2">
            <a:extLst>
              <a:ext uri="{FF2B5EF4-FFF2-40B4-BE49-F238E27FC236}">
                <a16:creationId xmlns:a16="http://schemas.microsoft.com/office/drawing/2014/main" id="{DADA541B-6B37-4665-B029-7462646634CB}"/>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D3D62C1-1765-46FB-B3AD-AE043754F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AF70E359-C0BB-413A-8388-C55C5708C9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67F1C7-9A8F-4B85-B703-E0C4A0E36DE3}" type="slidenum">
              <a:rPr lang="en-US" altLang="en-US" sz="1200"/>
              <a:pPr/>
              <a:t>71</a:t>
            </a:fld>
            <a:endParaRPr lang="en-US" altLang="en-US" sz="1200"/>
          </a:p>
        </p:txBody>
      </p:sp>
      <p:sp>
        <p:nvSpPr>
          <p:cNvPr id="130051" name="Rectangle 2">
            <a:extLst>
              <a:ext uri="{FF2B5EF4-FFF2-40B4-BE49-F238E27FC236}">
                <a16:creationId xmlns:a16="http://schemas.microsoft.com/office/drawing/2014/main" id="{B56CF8E0-03F6-4A3B-9318-6916B8DE6CDE}"/>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92D6201F-8BA6-4416-BAEF-4ADC049D0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A744A88A-9CBD-4BFA-B141-2A2395F3B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82C896-7BF7-4C6A-8141-B277285EE8E6}" type="slidenum">
              <a:rPr lang="en-US" altLang="en-US" sz="1200"/>
              <a:pPr/>
              <a:t>72</a:t>
            </a:fld>
            <a:endParaRPr lang="en-US" altLang="en-US" sz="1200"/>
          </a:p>
        </p:txBody>
      </p:sp>
      <p:sp>
        <p:nvSpPr>
          <p:cNvPr id="132099" name="Rectangle 2">
            <a:extLst>
              <a:ext uri="{FF2B5EF4-FFF2-40B4-BE49-F238E27FC236}">
                <a16:creationId xmlns:a16="http://schemas.microsoft.com/office/drawing/2014/main" id="{000BBCED-341F-4EC4-89F6-3841D3ADC5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EECB19B-608B-4337-BC70-5516404B1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0E23ED5-4BB1-48C3-8D3D-4E6BD5A92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835196-EEB9-4ABA-A773-F96B17C12DB9}" type="slidenum">
              <a:rPr lang="en-US" altLang="en-US" sz="1200"/>
              <a:pPr/>
              <a:t>73</a:t>
            </a:fld>
            <a:endParaRPr lang="en-US" altLang="en-US" sz="1200"/>
          </a:p>
        </p:txBody>
      </p:sp>
      <p:sp>
        <p:nvSpPr>
          <p:cNvPr id="134147" name="Rectangle 2">
            <a:extLst>
              <a:ext uri="{FF2B5EF4-FFF2-40B4-BE49-F238E27FC236}">
                <a16:creationId xmlns:a16="http://schemas.microsoft.com/office/drawing/2014/main" id="{546678D0-29A8-4825-813C-607DD71AE528}"/>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60861FF7-E1D7-4358-9615-12B7620F8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5DD39E5-8B2E-4B0E-BF09-6AD006FE6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F2D4EE-8249-4B87-B1A7-82C7C475A0DE}" type="slidenum">
              <a:rPr lang="en-US" altLang="en-US" sz="1200"/>
              <a:pPr/>
              <a:t>46</a:t>
            </a:fld>
            <a:endParaRPr lang="en-US" altLang="en-US" sz="1200"/>
          </a:p>
        </p:txBody>
      </p:sp>
      <p:sp>
        <p:nvSpPr>
          <p:cNvPr id="82947" name="Rectangle 2">
            <a:extLst>
              <a:ext uri="{FF2B5EF4-FFF2-40B4-BE49-F238E27FC236}">
                <a16:creationId xmlns:a16="http://schemas.microsoft.com/office/drawing/2014/main" id="{5EDF97C6-1CEE-48A5-8690-1E7BF9EC704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A2AC366-58D3-4F5B-9DAB-F80259087C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698A9DA-B59C-4ABB-9F02-05E72FA57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9EC8B2-1151-4B18-82DC-7DE00DE47E90}" type="slidenum">
              <a:rPr lang="en-US" altLang="en-US" sz="1200"/>
              <a:pPr/>
              <a:t>47</a:t>
            </a:fld>
            <a:endParaRPr lang="en-US" altLang="en-US" sz="1200"/>
          </a:p>
        </p:txBody>
      </p:sp>
      <p:sp>
        <p:nvSpPr>
          <p:cNvPr id="84995" name="Rectangle 2">
            <a:extLst>
              <a:ext uri="{FF2B5EF4-FFF2-40B4-BE49-F238E27FC236}">
                <a16:creationId xmlns:a16="http://schemas.microsoft.com/office/drawing/2014/main" id="{22344A7E-6B79-4029-B509-01DD465FE85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944D2D7-87A3-4204-B754-3617CDE0C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5E6FFD6-7CA6-4A2C-BCE5-AC8FD2E28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4A2C37-2596-4731-B0CA-7F3806B6CE2C}" type="slidenum">
              <a:rPr lang="en-US" altLang="en-US" sz="1200"/>
              <a:pPr/>
              <a:t>48</a:t>
            </a:fld>
            <a:endParaRPr lang="en-US" altLang="en-US" sz="1200"/>
          </a:p>
        </p:txBody>
      </p:sp>
      <p:sp>
        <p:nvSpPr>
          <p:cNvPr id="87043" name="Rectangle 2">
            <a:extLst>
              <a:ext uri="{FF2B5EF4-FFF2-40B4-BE49-F238E27FC236}">
                <a16:creationId xmlns:a16="http://schemas.microsoft.com/office/drawing/2014/main" id="{148DF9FF-C268-4EDA-9407-43B55F8CA207}"/>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3A41B754-2E65-4024-B7DF-FE5956EA8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0F4CED0-013C-4329-A25E-E78C458BD1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23ED4-83BB-4A6D-A03D-1ECDE96E218D}" type="slidenum">
              <a:rPr lang="en-US" altLang="en-US" sz="1200"/>
              <a:pPr/>
              <a:t>49</a:t>
            </a:fld>
            <a:endParaRPr lang="en-US" altLang="en-US" sz="1200"/>
          </a:p>
        </p:txBody>
      </p:sp>
      <p:sp>
        <p:nvSpPr>
          <p:cNvPr id="89091" name="Rectangle 2">
            <a:extLst>
              <a:ext uri="{FF2B5EF4-FFF2-40B4-BE49-F238E27FC236}">
                <a16:creationId xmlns:a16="http://schemas.microsoft.com/office/drawing/2014/main" id="{D91153C6-53F5-43E2-A789-1DF0B7FCA43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881DA49D-DAC7-4468-A27B-511D9B01B7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AD54D69-D2DA-49AD-93DB-000B88C8B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2FDB4E-8176-4DD5-ACD0-C7189AB29E2C}" type="slidenum">
              <a:rPr lang="en-US" altLang="en-US" sz="1200"/>
              <a:pPr/>
              <a:t>50</a:t>
            </a:fld>
            <a:endParaRPr lang="en-US" altLang="en-US" sz="1200"/>
          </a:p>
        </p:txBody>
      </p:sp>
      <p:sp>
        <p:nvSpPr>
          <p:cNvPr id="91139" name="Rectangle 2">
            <a:extLst>
              <a:ext uri="{FF2B5EF4-FFF2-40B4-BE49-F238E27FC236}">
                <a16:creationId xmlns:a16="http://schemas.microsoft.com/office/drawing/2014/main" id="{1B9DCBA5-0517-4946-9A65-D6FFFD4719E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E3C2BFE-B353-4DE7-B43B-2398DD5350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55F3824-D1A8-447F-9225-AD7816F00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9D2189-98F2-46E8-BBD1-0BF44ACB7839}" type="slidenum">
              <a:rPr lang="en-US" altLang="en-US" sz="1200"/>
              <a:pPr/>
              <a:t>51</a:t>
            </a:fld>
            <a:endParaRPr lang="en-US" altLang="en-US" sz="1200"/>
          </a:p>
        </p:txBody>
      </p:sp>
      <p:sp>
        <p:nvSpPr>
          <p:cNvPr id="93187" name="Rectangle 2">
            <a:extLst>
              <a:ext uri="{FF2B5EF4-FFF2-40B4-BE49-F238E27FC236}">
                <a16:creationId xmlns:a16="http://schemas.microsoft.com/office/drawing/2014/main" id="{B7899D9C-B9DF-4B21-A34C-CFE84D4AFCC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489EDAC3-577E-4499-A839-0D5B4CEBE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F47AFBE-49AD-4566-8665-D961B6FE5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68AF1C-43E6-4726-9EB5-69F0F0B032A4}" type="slidenum">
              <a:rPr lang="en-US" altLang="en-US" sz="1200"/>
              <a:pPr/>
              <a:t>52</a:t>
            </a:fld>
            <a:endParaRPr lang="en-US" altLang="en-US" sz="1200"/>
          </a:p>
        </p:txBody>
      </p:sp>
      <p:sp>
        <p:nvSpPr>
          <p:cNvPr id="95235" name="Rectangle 2">
            <a:extLst>
              <a:ext uri="{FF2B5EF4-FFF2-40B4-BE49-F238E27FC236}">
                <a16:creationId xmlns:a16="http://schemas.microsoft.com/office/drawing/2014/main" id="{127CC576-81B0-4F78-8A6C-2595C2A2D90B}"/>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2DE045E-E93E-4E1B-AFA8-F4A8D2059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37802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ACB8AD-6E6E-450F-AABC-7806EF5B42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C00B7C-F56D-49B6-805F-96F75C524089}"/>
              </a:ext>
            </a:extLst>
          </p:cNvPr>
          <p:cNvSpPr>
            <a:spLocks noGrp="1" noChangeArrowheads="1"/>
          </p:cNvSpPr>
          <p:nvPr>
            <p:ph type="sldNum" sz="quarter" idx="11"/>
          </p:nvPr>
        </p:nvSpPr>
        <p:spPr>
          <a:ln/>
        </p:spPr>
        <p:txBody>
          <a:bodyPr/>
          <a:lstStyle>
            <a:lvl1pPr>
              <a:defRPr/>
            </a:lvl1pPr>
          </a:lstStyle>
          <a:p>
            <a:fld id="{94F2D886-0F52-43A0-9A27-F484B07FED29}" type="slidenum">
              <a:rPr lang="en-US" altLang="en-US"/>
              <a:pPr/>
              <a:t>‹#›</a:t>
            </a:fld>
            <a:endParaRPr lang="en-US" altLang="en-US"/>
          </a:p>
        </p:txBody>
      </p:sp>
    </p:spTree>
    <p:extLst>
      <p:ext uri="{BB962C8B-B14F-4D97-AF65-F5344CB8AC3E}">
        <p14:creationId xmlns:p14="http://schemas.microsoft.com/office/powerpoint/2010/main" val="22432942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6CBD350A-AF3C-4999-B832-A1C48E5E6C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AD2618E-A10D-4228-930D-B98628A542FC}"/>
              </a:ext>
            </a:extLst>
          </p:cNvPr>
          <p:cNvSpPr>
            <a:spLocks noGrp="1" noChangeArrowheads="1"/>
          </p:cNvSpPr>
          <p:nvPr>
            <p:ph type="sldNum" sz="quarter" idx="11"/>
          </p:nvPr>
        </p:nvSpPr>
        <p:spPr>
          <a:ln/>
        </p:spPr>
        <p:txBody>
          <a:bodyPr/>
          <a:lstStyle>
            <a:lvl1pPr>
              <a:defRPr/>
            </a:lvl1pPr>
          </a:lstStyle>
          <a:p>
            <a:fld id="{F2C1C287-A8A0-46A2-87D5-9758703C33D5}" type="slidenum">
              <a:rPr lang="en-US" altLang="en-US"/>
              <a:pPr/>
              <a:t>‹#›</a:t>
            </a:fld>
            <a:endParaRPr lang="en-US" altLang="en-US"/>
          </a:p>
        </p:txBody>
      </p:sp>
    </p:spTree>
    <p:extLst>
      <p:ext uri="{BB962C8B-B14F-4D97-AF65-F5344CB8AC3E}">
        <p14:creationId xmlns:p14="http://schemas.microsoft.com/office/powerpoint/2010/main" val="73821520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4B7556-4FC9-42E0-8296-EF0A1856CA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B98933-0A0B-4AC9-AA8D-DF7A50DF466C}"/>
              </a:ext>
            </a:extLst>
          </p:cNvPr>
          <p:cNvSpPr>
            <a:spLocks noGrp="1" noChangeArrowheads="1"/>
          </p:cNvSpPr>
          <p:nvPr>
            <p:ph type="sldNum" sz="quarter" idx="11"/>
          </p:nvPr>
        </p:nvSpPr>
        <p:spPr>
          <a:ln/>
        </p:spPr>
        <p:txBody>
          <a:bodyPr/>
          <a:lstStyle>
            <a:lvl1pPr>
              <a:defRPr/>
            </a:lvl1pPr>
          </a:lstStyle>
          <a:p>
            <a:fld id="{2EC909FE-A4D1-4F51-9162-1D75A41EF51A}" type="slidenum">
              <a:rPr lang="en-US" altLang="en-US"/>
              <a:pPr/>
              <a:t>‹#›</a:t>
            </a:fld>
            <a:endParaRPr lang="en-US" altLang="en-US"/>
          </a:p>
        </p:txBody>
      </p:sp>
    </p:spTree>
    <p:extLst>
      <p:ext uri="{BB962C8B-B14F-4D97-AF65-F5344CB8AC3E}">
        <p14:creationId xmlns:p14="http://schemas.microsoft.com/office/powerpoint/2010/main" val="280441090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838301-BB07-496E-A2BF-9E7BD63E23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B2555B-6CE3-490F-A128-109EA5D74013}"/>
              </a:ext>
            </a:extLst>
          </p:cNvPr>
          <p:cNvSpPr>
            <a:spLocks noGrp="1" noChangeArrowheads="1"/>
          </p:cNvSpPr>
          <p:nvPr>
            <p:ph type="sldNum" sz="quarter" idx="11"/>
          </p:nvPr>
        </p:nvSpPr>
        <p:spPr>
          <a:ln/>
        </p:spPr>
        <p:txBody>
          <a:bodyPr/>
          <a:lstStyle>
            <a:lvl1pPr>
              <a:defRPr/>
            </a:lvl1pPr>
          </a:lstStyle>
          <a:p>
            <a:fld id="{751EE96A-0968-4FC2-B221-DE6E4F7F78D0}" type="slidenum">
              <a:rPr lang="en-US" altLang="en-US"/>
              <a:pPr/>
              <a:t>‹#›</a:t>
            </a:fld>
            <a:endParaRPr lang="en-US" altLang="en-US"/>
          </a:p>
        </p:txBody>
      </p:sp>
    </p:spTree>
    <p:extLst>
      <p:ext uri="{BB962C8B-B14F-4D97-AF65-F5344CB8AC3E}">
        <p14:creationId xmlns:p14="http://schemas.microsoft.com/office/powerpoint/2010/main" val="144689081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60743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09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88434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451DEABC-D766-4322-8E78-B830FAE35C72}" type="datetime4">
              <a:rPr lang="en-US" smtClean="0"/>
              <a:pPr/>
              <a:t>February 20, 2022</a:t>
            </a:fld>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61CA3F7A-A206-4B26-AB74-F119457DF0E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54507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9B19C71-EC74-44AF-B27E-FC7DC3C3A61D}" type="datetime4">
              <a:rPr lang="en-US" smtClean="0"/>
              <a:pPr/>
              <a:t>February 20, 2022</a:t>
            </a:fld>
            <a:endParaRPr lang="en-US"/>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6CFE9D5-CF84-40AC-8A81-BD032503CE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February 20, 2022</a:t>
            </a:fld>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B5626A83-2DE8-468E-A933-5B1E5F3DCEF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6EAD5615-7F4F-4584-84D5-CC95918C321F}" type="datetime4">
              <a:rPr lang="en-US" smtClean="0"/>
              <a:pPr/>
              <a:t>February 20, 2022</a:t>
            </a:fld>
            <a:endParaRPr lang="en-US"/>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5A74B23F-498D-4586-B49A-25B7E4D22D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0F6901-0AE8-4BAE-93EA-6A0D525E7C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1A3335-0CC1-46AD-A142-B23893B40C94}"/>
              </a:ext>
            </a:extLst>
          </p:cNvPr>
          <p:cNvSpPr>
            <a:spLocks noGrp="1" noChangeArrowheads="1"/>
          </p:cNvSpPr>
          <p:nvPr>
            <p:ph type="sldNum" sz="quarter" idx="11"/>
          </p:nvPr>
        </p:nvSpPr>
        <p:spPr>
          <a:ln/>
        </p:spPr>
        <p:txBody>
          <a:bodyPr/>
          <a:lstStyle>
            <a:lvl1pPr>
              <a:defRPr/>
            </a:lvl1pPr>
          </a:lstStyle>
          <a:p>
            <a:fld id="{75BFA2CC-33B5-4467-91A8-355FA182E7B2}" type="slidenum">
              <a:rPr lang="en-US" altLang="en-US"/>
              <a:pPr/>
              <a:t>‹#›</a:t>
            </a:fld>
            <a:endParaRPr lang="en-US" altLang="en-US"/>
          </a:p>
        </p:txBody>
      </p:sp>
    </p:spTree>
    <p:extLst>
      <p:ext uri="{BB962C8B-B14F-4D97-AF65-F5344CB8AC3E}">
        <p14:creationId xmlns:p14="http://schemas.microsoft.com/office/powerpoint/2010/main" val="292116318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36B7E20B-7457-41B0-BF84-2FB9CE11A56C}"/>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81902740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 id="2147483927" r:id="rId9"/>
    <p:sldLayoutId id="2147483928" r:id="rId10"/>
    <p:sldLayoutId id="2147483929" r:id="rId11"/>
    <p:sldLayoutId id="2147483930" r:id="rId12"/>
    <p:sldLayoutId id="2147483931" r:id="rId13"/>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customXml" Target="../ink/ink46.xml"/><Relationship Id="rId4" Type="http://schemas.openxmlformats.org/officeDocument/2006/relationships/image" Target="../media/image5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customXml" Target="../ink/ink10.xml"/><Relationship Id="rId42" Type="http://schemas.openxmlformats.org/officeDocument/2006/relationships/image" Target="../media/image39.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2.png"/><Relationship Id="rId16" Type="http://schemas.openxmlformats.org/officeDocument/2006/relationships/image" Target="../media/image26.png"/><Relationship Id="rId11" Type="http://schemas.openxmlformats.org/officeDocument/2006/relationships/customXml" Target="../ink/ink5.xml"/><Relationship Id="rId24" Type="http://schemas.openxmlformats.org/officeDocument/2006/relationships/image" Target="../media/image30.png"/><Relationship Id="rId32" Type="http://schemas.openxmlformats.org/officeDocument/2006/relationships/image" Target="../media/image34.png"/><Relationship Id="rId37" Type="http://schemas.openxmlformats.org/officeDocument/2006/relationships/customXml" Target="../ink/ink18.xml"/><Relationship Id="rId40" Type="http://schemas.openxmlformats.org/officeDocument/2006/relationships/image" Target="../media/image38.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47.png"/><Relationship Id="rId66" Type="http://schemas.openxmlformats.org/officeDocument/2006/relationships/image" Target="../media/image51.png"/><Relationship Id="rId74" Type="http://schemas.openxmlformats.org/officeDocument/2006/relationships/image" Target="../media/image55.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customXml" Target="../ink/ink13.xml"/><Relationship Id="rId30" Type="http://schemas.openxmlformats.org/officeDocument/2006/relationships/image" Target="../media/image33.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42.png"/><Relationship Id="rId56" Type="http://schemas.openxmlformats.org/officeDocument/2006/relationships/image" Target="../media/image46.png"/><Relationship Id="rId64" Type="http://schemas.openxmlformats.org/officeDocument/2006/relationships/image" Target="../media/image50.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22.png"/><Relationship Id="rId51" Type="http://schemas.openxmlformats.org/officeDocument/2006/relationships/customXml" Target="../ink/ink25.xml"/><Relationship Id="rId72" Type="http://schemas.openxmlformats.org/officeDocument/2006/relationships/image" Target="../media/image54.png"/><Relationship Id="rId3" Type="http://schemas.openxmlformats.org/officeDocument/2006/relationships/customXml" Target="../ink/ink1.xml"/><Relationship Id="rId12" Type="http://schemas.openxmlformats.org/officeDocument/2006/relationships/image" Target="../media/image24.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7.png"/><Relationship Id="rId46" Type="http://schemas.openxmlformats.org/officeDocument/2006/relationships/image" Target="../media/image41.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28.png"/><Relationship Id="rId41" Type="http://schemas.openxmlformats.org/officeDocument/2006/relationships/customXml" Target="../ink/ink20.xml"/><Relationship Id="rId54" Type="http://schemas.openxmlformats.org/officeDocument/2006/relationships/image" Target="../media/image45.png"/><Relationship Id="rId62" Type="http://schemas.openxmlformats.org/officeDocument/2006/relationships/image" Target="../media/image49.png"/><Relationship Id="rId70" Type="http://schemas.openxmlformats.org/officeDocument/2006/relationships/image" Target="../media/image53.png"/><Relationship Id="rId75" Type="http://schemas.openxmlformats.org/officeDocument/2006/relationships/customXml" Target="../ink/ink37.xml"/><Relationship Id="rId1" Type="http://schemas.openxmlformats.org/officeDocument/2006/relationships/slideLayout" Target="../slideLayouts/slideLayout9.xml"/><Relationship Id="rId6" Type="http://schemas.openxmlformats.org/officeDocument/2006/relationships/image" Target="../media/image21.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2.png"/><Relationship Id="rId36" Type="http://schemas.openxmlformats.org/officeDocument/2006/relationships/image" Target="../media/image36.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23.png"/><Relationship Id="rId31" Type="http://schemas.openxmlformats.org/officeDocument/2006/relationships/customXml" Target="../ink/ink15.xml"/><Relationship Id="rId44" Type="http://schemas.openxmlformats.org/officeDocument/2006/relationships/image" Target="../media/image40.png"/><Relationship Id="rId52" Type="http://schemas.openxmlformats.org/officeDocument/2006/relationships/image" Target="../media/image44.png"/><Relationship Id="rId60" Type="http://schemas.openxmlformats.org/officeDocument/2006/relationships/image" Target="../media/image48.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57.png"/><Relationship Id="rId4" Type="http://schemas.openxmlformats.org/officeDocument/2006/relationships/image" Target="../media/image2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7.png"/><Relationship Id="rId39" Type="http://schemas.openxmlformats.org/officeDocument/2006/relationships/customXml" Target="../ink/ink19.xml"/><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27.xml"/><Relationship Id="rId76" Type="http://schemas.openxmlformats.org/officeDocument/2006/relationships/image" Target="../media/image56.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notesSlide" Target="../notesSlides/notesSlide17.xml"/><Relationship Id="rId29" Type="http://schemas.openxmlformats.org/officeDocument/2006/relationships/customXml" Target="../ink/ink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ustomXml" Target="../ink/ink39.xml"/><Relationship Id="rId7" Type="http://schemas.openxmlformats.org/officeDocument/2006/relationships/customXml" Target="../ink/ink41.xml"/><Relationship Id="rId12"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62.png"/><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customXml" Target="../ink/ink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ustomXml" Target="../ink/ink4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34148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14 </a:t>
            </a:r>
            <a:r>
              <a:rPr lang="en-US" sz="2000" b="1" dirty="0">
                <a:solidFill>
                  <a:srgbClr val="212F62"/>
                </a:solidFill>
                <a:latin typeface="+mn-lt"/>
              </a:rPr>
              <a:t>Acid-Base </a:t>
            </a:r>
            <a:r>
              <a:rPr lang="en-US" sz="2000" b="1" dirty="0" err="1">
                <a:solidFill>
                  <a:srgbClr val="212F62"/>
                </a:solidFill>
                <a:latin typeface="+mn-lt"/>
              </a:rPr>
              <a:t>Equilibria</a:t>
            </a:r>
            <a:endParaRPr lang="en-US" sz="2000" b="1" dirty="0">
              <a:solidFill>
                <a:srgbClr val="212F62"/>
              </a:solidFill>
              <a:latin typeface="+mn-lt"/>
            </a:endParaRPr>
          </a:p>
          <a:p>
            <a:pPr algn="ctr"/>
            <a:r>
              <a:rPr lang="en-US" sz="1600" cap="none" dirty="0">
                <a:solidFill>
                  <a:schemeClr val="tx1"/>
                </a:solidFill>
                <a:latin typeface="+mn-lt"/>
              </a:rPr>
              <a:t>PowerPoint Image Slideshow</a:t>
            </a:r>
          </a:p>
        </p:txBody>
      </p:sp>
      <p:pic>
        <p:nvPicPr>
          <p:cNvPr id="6" name="Picture 5">
            <a:extLst>
              <a:ext uri="{FF2B5EF4-FFF2-40B4-BE49-F238E27FC236}">
                <a16:creationId xmlns:a16="http://schemas.microsoft.com/office/drawing/2014/main" id="{359952CC-4C0A-4E85-941A-B0BC214A91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7"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as a Base</a:t>
            </a:r>
          </a:p>
        </p:txBody>
      </p:sp>
      <p:sp>
        <p:nvSpPr>
          <p:cNvPr id="3" name="Content Placeholder 2"/>
          <p:cNvSpPr>
            <a:spLocks noGrp="1"/>
          </p:cNvSpPr>
          <p:nvPr>
            <p:ph idx="1"/>
          </p:nvPr>
        </p:nvSpPr>
        <p:spPr/>
        <p:txBody>
          <a:bodyPr/>
          <a:lstStyle/>
          <a:p>
            <a:r>
              <a:rPr lang="en-US" dirty="0"/>
              <a:t>The reaction between a </a:t>
            </a:r>
            <a:r>
              <a:rPr lang="en-US" dirty="0" err="1"/>
              <a:t>Brønsted</a:t>
            </a:r>
            <a:r>
              <a:rPr lang="en-US" dirty="0"/>
              <a:t>-Lowry Acid and water is called </a:t>
            </a:r>
            <a:r>
              <a:rPr lang="en-US" b="1" dirty="0"/>
              <a:t>acid ionization</a:t>
            </a:r>
            <a:r>
              <a:rPr lang="en-US" dirty="0"/>
              <a:t>.   </a:t>
            </a:r>
          </a:p>
          <a:p>
            <a:endParaRPr lang="en-US" dirty="0"/>
          </a:p>
        </p:txBody>
      </p:sp>
    </p:spTree>
    <p:extLst>
      <p:ext uri="{BB962C8B-B14F-4D97-AF65-F5344CB8AC3E}">
        <p14:creationId xmlns:p14="http://schemas.microsoft.com/office/powerpoint/2010/main" val="16068896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14.5 Polyprotic Acids</a:t>
            </a:r>
          </a:p>
          <a:p>
            <a:pPr lvl="1"/>
            <a:r>
              <a:rPr lang="en-US" dirty="0"/>
              <a:t>Extend previously introduced equilibrium concepts to acids and bases that may donate or accept more than one proton</a:t>
            </a:r>
          </a:p>
          <a:p>
            <a:endParaRPr lang="en-US" dirty="0"/>
          </a:p>
        </p:txBody>
      </p:sp>
    </p:spTree>
    <p:extLst>
      <p:ext uri="{BB962C8B-B14F-4D97-AF65-F5344CB8AC3E}">
        <p14:creationId xmlns:p14="http://schemas.microsoft.com/office/powerpoint/2010/main" val="17904076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Polyprotic Acids</a:t>
            </a:r>
          </a:p>
        </p:txBody>
      </p:sp>
      <p:sp>
        <p:nvSpPr>
          <p:cNvPr id="3" name="Content Placeholder 2"/>
          <p:cNvSpPr>
            <a:spLocks noGrp="1"/>
          </p:cNvSpPr>
          <p:nvPr>
            <p:ph idx="1"/>
          </p:nvPr>
        </p:nvSpPr>
        <p:spPr>
          <a:xfrm>
            <a:off x="628650" y="955965"/>
            <a:ext cx="7886700" cy="4530435"/>
          </a:xfrm>
        </p:spPr>
        <p:txBody>
          <a:bodyPr>
            <a:normAutofit/>
          </a:bodyPr>
          <a:lstStyle/>
          <a:p>
            <a:r>
              <a:rPr lang="en-US" dirty="0"/>
              <a:t>Acids that contain </a:t>
            </a:r>
            <a:r>
              <a:rPr lang="en-US" i="1" dirty="0"/>
              <a:t>one</a:t>
            </a:r>
            <a:r>
              <a:rPr lang="en-US" dirty="0"/>
              <a:t> </a:t>
            </a:r>
            <a:r>
              <a:rPr lang="en-US" dirty="0" err="1"/>
              <a:t>ionizable</a:t>
            </a:r>
            <a:r>
              <a:rPr lang="en-US" dirty="0"/>
              <a:t> hydrogen atom are called </a:t>
            </a:r>
            <a:r>
              <a:rPr lang="en-US" b="1" dirty="0" err="1"/>
              <a:t>monoprotic</a:t>
            </a:r>
            <a:r>
              <a:rPr lang="en-US" dirty="0"/>
              <a:t>.</a:t>
            </a:r>
          </a:p>
          <a:p>
            <a:pPr marL="109728" indent="0">
              <a:buNone/>
            </a:pPr>
            <a:endParaRPr lang="en-US" b="1" i="1" dirty="0"/>
          </a:p>
          <a:p>
            <a:r>
              <a:rPr lang="en-US" dirty="0"/>
              <a:t>Acids that contain </a:t>
            </a:r>
            <a:r>
              <a:rPr lang="en-US" i="1" dirty="0"/>
              <a:t>more than one </a:t>
            </a:r>
            <a:r>
              <a:rPr lang="en-US" dirty="0" err="1"/>
              <a:t>ionizable</a:t>
            </a:r>
            <a:r>
              <a:rPr lang="en-US" dirty="0"/>
              <a:t> hydrogen atom are called </a:t>
            </a:r>
            <a:r>
              <a:rPr lang="en-US" b="1" dirty="0" err="1"/>
              <a:t>polyprotic</a:t>
            </a:r>
            <a:r>
              <a:rPr lang="en-US" b="1" dirty="0"/>
              <a:t>.</a:t>
            </a:r>
          </a:p>
          <a:p>
            <a:endParaRPr lang="en-US" dirty="0"/>
          </a:p>
          <a:p>
            <a:r>
              <a:rPr lang="en-US" dirty="0"/>
              <a:t>Polyprotic acids ionize in steps. </a:t>
            </a:r>
          </a:p>
          <a:p>
            <a:r>
              <a:rPr lang="en-US" dirty="0"/>
              <a:t>The </a:t>
            </a:r>
            <a:r>
              <a:rPr lang="en-US" b="1" dirty="0"/>
              <a:t>acid equilibrium constant (</a:t>
            </a:r>
            <a:r>
              <a:rPr lang="en-US" b="1" i="1" dirty="0" err="1"/>
              <a:t>K</a:t>
            </a:r>
            <a:r>
              <a:rPr lang="en-US" b="1" baseline="-25000" dirty="0" err="1"/>
              <a:t>a</a:t>
            </a:r>
            <a:r>
              <a:rPr lang="en-US" b="1" dirty="0"/>
              <a:t>) </a:t>
            </a:r>
            <a:r>
              <a:rPr lang="en-US" dirty="0"/>
              <a:t>becomes smaller with each successive step.</a:t>
            </a:r>
          </a:p>
          <a:p>
            <a:endParaRPr lang="en-US" dirty="0"/>
          </a:p>
        </p:txBody>
      </p:sp>
    </p:spTree>
    <p:extLst>
      <p:ext uri="{BB962C8B-B14F-4D97-AF65-F5344CB8AC3E}">
        <p14:creationId xmlns:p14="http://schemas.microsoft.com/office/powerpoint/2010/main" val="31551860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14.6 Buffers</a:t>
            </a:r>
          </a:p>
          <a:p>
            <a:pPr lvl="1"/>
            <a:r>
              <a:rPr lang="en-US" dirty="0"/>
              <a:t>Describe the composition and function of acid–base buffers</a:t>
            </a:r>
          </a:p>
          <a:p>
            <a:pPr lvl="1"/>
            <a:r>
              <a:rPr lang="en-US" dirty="0"/>
              <a:t>Calculate the pH of a buffer before and after the addition of added acid or base</a:t>
            </a:r>
          </a:p>
        </p:txBody>
      </p:sp>
    </p:spTree>
    <p:extLst>
      <p:ext uri="{BB962C8B-B14F-4D97-AF65-F5344CB8AC3E}">
        <p14:creationId xmlns:p14="http://schemas.microsoft.com/office/powerpoint/2010/main" val="6121299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Buffers</a:t>
            </a:r>
          </a:p>
        </p:txBody>
      </p:sp>
      <p:sp>
        <p:nvSpPr>
          <p:cNvPr id="3" name="Content Placeholder 2"/>
          <p:cNvSpPr>
            <a:spLocks noGrp="1"/>
          </p:cNvSpPr>
          <p:nvPr>
            <p:ph idx="1"/>
          </p:nvPr>
        </p:nvSpPr>
        <p:spPr/>
        <p:txBody>
          <a:bodyPr/>
          <a:lstStyle/>
          <a:p>
            <a:r>
              <a:rPr lang="en-US" b="1" dirty="0"/>
              <a:t>Buffer: </a:t>
            </a:r>
            <a:r>
              <a:rPr lang="en-US" dirty="0"/>
              <a:t>A solution containing appreciable amounts of both a weak acid and its conjugate base (or a weak base and its conjugate acid). </a:t>
            </a:r>
          </a:p>
          <a:p>
            <a:endParaRPr lang="en-US" dirty="0"/>
          </a:p>
          <a:p>
            <a:pPr lvl="1"/>
            <a:r>
              <a:rPr lang="en-US" dirty="0"/>
              <a:t>Buffer solutions resist changes in pH upon addition of a small amount of strong acid or base. </a:t>
            </a:r>
          </a:p>
          <a:p>
            <a:pPr lvl="1"/>
            <a:endParaRPr lang="en-US" dirty="0"/>
          </a:p>
          <a:p>
            <a:pPr lvl="1"/>
            <a:r>
              <a:rPr lang="en-US" dirty="0"/>
              <a:t>Examples:   HF  and </a:t>
            </a:r>
            <a:r>
              <a:rPr lang="en-US" dirty="0" err="1"/>
              <a:t>NaF</a:t>
            </a:r>
            <a:r>
              <a:rPr lang="en-US" dirty="0"/>
              <a:t>.     NH</a:t>
            </a:r>
            <a:r>
              <a:rPr lang="en-US" baseline="-25000" dirty="0"/>
              <a:t>3</a:t>
            </a:r>
            <a:r>
              <a:rPr lang="en-US" dirty="0"/>
              <a:t>  and NH</a:t>
            </a:r>
            <a:r>
              <a:rPr lang="en-US" baseline="-25000" dirty="0"/>
              <a:t>4</a:t>
            </a:r>
            <a:r>
              <a:rPr lang="en-US" dirty="0"/>
              <a:t>Cl      HNO</a:t>
            </a:r>
            <a:r>
              <a:rPr lang="en-US" baseline="-25000" dirty="0"/>
              <a:t>2</a:t>
            </a:r>
            <a:r>
              <a:rPr lang="en-US" dirty="0"/>
              <a:t>  and  KNO</a:t>
            </a:r>
            <a:r>
              <a:rPr lang="en-US" baseline="-25000" dirty="0"/>
              <a:t>2</a:t>
            </a:r>
            <a:r>
              <a:rPr lang="en-US" dirty="0"/>
              <a:t>   but NOT</a:t>
            </a:r>
          </a:p>
          <a:p>
            <a:pPr lvl="1"/>
            <a:r>
              <a:rPr lang="en-US" dirty="0">
                <a:solidFill>
                  <a:srgbClr val="FF0000"/>
                </a:solidFill>
              </a:rPr>
              <a:t>HNO</a:t>
            </a:r>
            <a:r>
              <a:rPr lang="en-US" baseline="-25000" dirty="0">
                <a:solidFill>
                  <a:srgbClr val="FF0000"/>
                </a:solidFill>
              </a:rPr>
              <a:t>3</a:t>
            </a:r>
            <a:r>
              <a:rPr lang="en-US" dirty="0">
                <a:solidFill>
                  <a:srgbClr val="FF0000"/>
                </a:solidFill>
              </a:rPr>
              <a:t>  and KNO</a:t>
            </a:r>
            <a:r>
              <a:rPr lang="en-US" baseline="-25000" dirty="0">
                <a:solidFill>
                  <a:srgbClr val="FF0000"/>
                </a:solidFill>
              </a:rPr>
              <a:t>3</a:t>
            </a:r>
            <a:endParaRPr lang="en-US" dirty="0">
              <a:solidFill>
                <a:srgbClr val="FF0000"/>
              </a:solidFill>
            </a:endParaRPr>
          </a:p>
          <a:p>
            <a:endParaRPr lang="en-US" dirty="0"/>
          </a:p>
        </p:txBody>
      </p:sp>
    </p:spTree>
    <p:extLst>
      <p:ext uri="{BB962C8B-B14F-4D97-AF65-F5344CB8AC3E}">
        <p14:creationId xmlns:p14="http://schemas.microsoft.com/office/powerpoint/2010/main" val="27823275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Buffers Work</a:t>
            </a:r>
          </a:p>
        </p:txBody>
      </p:sp>
      <p:sp>
        <p:nvSpPr>
          <p:cNvPr id="3" name="Content Placeholder 2"/>
          <p:cNvSpPr>
            <a:spLocks noGrp="1"/>
          </p:cNvSpPr>
          <p:nvPr>
            <p:ph idx="1"/>
          </p:nvPr>
        </p:nvSpPr>
        <p:spPr>
          <a:xfrm>
            <a:off x="628650" y="955965"/>
            <a:ext cx="7886700" cy="4871958"/>
          </a:xfrm>
        </p:spPr>
        <p:txBody>
          <a:bodyPr>
            <a:normAutofit/>
          </a:bodyPr>
          <a:lstStyle/>
          <a:p>
            <a:r>
              <a:rPr lang="en-US" dirty="0"/>
              <a:t>Consider the buffer: HA/A</a:t>
            </a:r>
            <a:r>
              <a:rPr lang="en-US" baseline="30000" dirty="0">
                <a:solidFill>
                  <a:schemeClr val="tx1"/>
                </a:solidFill>
              </a:rPr>
              <a:t>–</a:t>
            </a:r>
          </a:p>
          <a:p>
            <a:endParaRPr lang="en-US" dirty="0"/>
          </a:p>
          <a:p>
            <a:r>
              <a:rPr lang="en-US" dirty="0"/>
              <a:t>Buffers are good at getting rid of strong acids and bases.</a:t>
            </a:r>
          </a:p>
          <a:p>
            <a:pPr lvl="1"/>
            <a:r>
              <a:rPr lang="en-US" sz="1800" dirty="0">
                <a:solidFill>
                  <a:schemeClr val="tx1"/>
                </a:solidFill>
              </a:rPr>
              <a:t>Added OH</a:t>
            </a:r>
            <a:r>
              <a:rPr lang="en-US" sz="1800" baseline="30000" dirty="0">
                <a:solidFill>
                  <a:schemeClr val="tx1"/>
                </a:solidFill>
              </a:rPr>
              <a:t>–</a:t>
            </a:r>
            <a:r>
              <a:rPr lang="en-US" sz="1800" dirty="0">
                <a:solidFill>
                  <a:schemeClr val="tx1"/>
                </a:solidFill>
              </a:rPr>
              <a:t> or H</a:t>
            </a:r>
            <a:r>
              <a:rPr lang="en-US" sz="1800" baseline="-25000" dirty="0">
                <a:solidFill>
                  <a:schemeClr val="tx1"/>
                </a:solidFill>
              </a:rPr>
              <a:t>3</a:t>
            </a:r>
            <a:r>
              <a:rPr lang="en-US" sz="1800" dirty="0">
                <a:solidFill>
                  <a:schemeClr val="tx1"/>
                </a:solidFill>
              </a:rPr>
              <a:t>O</a:t>
            </a:r>
            <a:r>
              <a:rPr lang="en-US" sz="1800" baseline="30000" dirty="0">
                <a:solidFill>
                  <a:schemeClr val="tx1"/>
                </a:solidFill>
              </a:rPr>
              <a:t>+</a:t>
            </a:r>
            <a:r>
              <a:rPr lang="en-US" sz="1800" dirty="0">
                <a:solidFill>
                  <a:schemeClr val="tx1"/>
                </a:solidFill>
              </a:rPr>
              <a:t> are consumed and therefore do not directly affect the </a:t>
            </a:r>
            <a:r>
              <a:rPr lang="en-US" sz="1800" dirty="0" err="1">
                <a:solidFill>
                  <a:schemeClr val="tx1"/>
                </a:solidFill>
              </a:rPr>
              <a:t>pH.</a:t>
            </a:r>
            <a:r>
              <a:rPr lang="en-US" sz="1800" dirty="0">
                <a:solidFill>
                  <a:schemeClr val="tx1"/>
                </a:solidFill>
              </a:rPr>
              <a:t> </a:t>
            </a:r>
          </a:p>
          <a:p>
            <a:pPr lvl="1"/>
            <a:r>
              <a:rPr lang="en-US" sz="1800" dirty="0">
                <a:solidFill>
                  <a:schemeClr val="tx1"/>
                </a:solidFill>
              </a:rPr>
              <a:t>Any added OH</a:t>
            </a:r>
            <a:r>
              <a:rPr lang="en-US" sz="1800" baseline="30000" dirty="0">
                <a:solidFill>
                  <a:schemeClr val="tx1"/>
                </a:solidFill>
              </a:rPr>
              <a:t>–</a:t>
            </a:r>
            <a:r>
              <a:rPr lang="en-US" sz="1800" dirty="0">
                <a:solidFill>
                  <a:schemeClr val="tx1"/>
                </a:solidFill>
              </a:rPr>
              <a:t>, is converted into the weak base, A</a:t>
            </a:r>
            <a:r>
              <a:rPr lang="en-US" sz="1800" baseline="30000" dirty="0">
                <a:solidFill>
                  <a:schemeClr val="tx1"/>
                </a:solidFill>
              </a:rPr>
              <a:t>–</a:t>
            </a:r>
            <a:endParaRPr lang="en-US" sz="1800" dirty="0">
              <a:solidFill>
                <a:schemeClr val="tx1"/>
              </a:solidFill>
            </a:endParaRPr>
          </a:p>
          <a:p>
            <a:pPr marL="274320" lvl="1" indent="0">
              <a:buNone/>
            </a:pPr>
            <a:r>
              <a:rPr lang="en-US" sz="2100" dirty="0">
                <a:solidFill>
                  <a:schemeClr val="tx1"/>
                </a:solidFill>
              </a:rPr>
              <a:t> 	</a:t>
            </a:r>
            <a:endParaRPr lang="en-US" dirty="0">
              <a:solidFill>
                <a:schemeClr val="tx1"/>
              </a:solidFill>
            </a:endParaRPr>
          </a:p>
          <a:p>
            <a:pPr marL="0" indent="-68580" algn="ctr">
              <a:buNone/>
            </a:pPr>
            <a:r>
              <a:rPr lang="en-US" sz="1800" dirty="0">
                <a:solidFill>
                  <a:schemeClr val="tx1"/>
                </a:solidFill>
              </a:rPr>
              <a:t>HA (</a:t>
            </a:r>
            <a:r>
              <a:rPr lang="en-US" sz="1800" i="1" dirty="0" err="1">
                <a:solidFill>
                  <a:schemeClr val="tx1"/>
                </a:solidFill>
              </a:rPr>
              <a:t>aq</a:t>
            </a:r>
            <a:r>
              <a:rPr lang="en-US" sz="1800" dirty="0">
                <a:solidFill>
                  <a:schemeClr val="tx1"/>
                </a:solidFill>
              </a:rPr>
              <a:t>) + OH</a:t>
            </a:r>
            <a:r>
              <a:rPr lang="en-US" sz="1800" baseline="30000" dirty="0">
                <a:solidFill>
                  <a:schemeClr val="tx1"/>
                </a:solidFill>
              </a:rPr>
              <a:t>– </a:t>
            </a:r>
            <a:r>
              <a:rPr lang="en-US" sz="1800" dirty="0">
                <a:solidFill>
                  <a:schemeClr val="tx1"/>
                </a:solidFill>
              </a:rPr>
              <a:t>(</a:t>
            </a:r>
            <a:r>
              <a:rPr lang="en-US" sz="1800" i="1" dirty="0" err="1">
                <a:solidFill>
                  <a:schemeClr val="tx1"/>
                </a:solidFill>
              </a:rPr>
              <a:t>aq</a:t>
            </a:r>
            <a:r>
              <a:rPr lang="en-US" sz="1800" dirty="0">
                <a:solidFill>
                  <a:schemeClr val="tx1"/>
                </a:solidFill>
              </a:rPr>
              <a:t>) </a:t>
            </a:r>
            <a:r>
              <a:rPr lang="en-US" sz="1800" dirty="0">
                <a:solidFill>
                  <a:schemeClr val="tx1"/>
                </a:solidFill>
                <a:latin typeface="Times New Roman"/>
                <a:ea typeface="ヒラギノ角ゴ Pro W3" pitchFamily="1" charset="-128"/>
                <a:cs typeface="Times New Roman"/>
              </a:rPr>
              <a:t>→</a:t>
            </a:r>
            <a:r>
              <a:rPr lang="en-US" sz="1800" dirty="0">
                <a:solidFill>
                  <a:schemeClr val="tx1"/>
                </a:solidFill>
                <a:sym typeface="Wingdings" pitchFamily="2" charset="2"/>
              </a:rPr>
              <a:t> A</a:t>
            </a:r>
            <a:r>
              <a:rPr lang="en-US" sz="1800" baseline="30000" dirty="0">
                <a:solidFill>
                  <a:schemeClr val="tx1"/>
                </a:solidFill>
              </a:rPr>
              <a:t>–</a:t>
            </a:r>
            <a:r>
              <a:rPr lang="en-US" sz="1800" dirty="0">
                <a:solidFill>
                  <a:schemeClr val="tx1"/>
                </a:solidFill>
                <a:sym typeface="Wingdings" pitchFamily="2" charset="2"/>
              </a:rPr>
              <a:t> (</a:t>
            </a:r>
            <a:r>
              <a:rPr lang="en-US" sz="1800" i="1" dirty="0" err="1">
                <a:solidFill>
                  <a:schemeClr val="tx1"/>
                </a:solidFill>
                <a:sym typeface="Wingdings" pitchFamily="2" charset="2"/>
              </a:rPr>
              <a:t>aq</a:t>
            </a:r>
            <a:r>
              <a:rPr lang="en-US" sz="1800" dirty="0">
                <a:solidFill>
                  <a:schemeClr val="tx1"/>
                </a:solidFill>
                <a:sym typeface="Wingdings" pitchFamily="2" charset="2"/>
              </a:rPr>
              <a:t>) + H</a:t>
            </a:r>
            <a:r>
              <a:rPr lang="en-US" sz="1800" baseline="-25000" dirty="0">
                <a:solidFill>
                  <a:schemeClr val="tx1"/>
                </a:solidFill>
                <a:sym typeface="Wingdings" pitchFamily="2" charset="2"/>
              </a:rPr>
              <a:t>2</a:t>
            </a:r>
            <a:r>
              <a:rPr lang="en-US" sz="1800" dirty="0">
                <a:solidFill>
                  <a:schemeClr val="tx1"/>
                </a:solidFill>
                <a:sym typeface="Wingdings" pitchFamily="2" charset="2"/>
              </a:rPr>
              <a:t>O </a:t>
            </a:r>
          </a:p>
          <a:p>
            <a:pPr marL="274320" lvl="1" indent="0">
              <a:buNone/>
            </a:pPr>
            <a:endParaRPr lang="en-US" sz="2100" dirty="0">
              <a:solidFill>
                <a:schemeClr val="tx1"/>
              </a:solidFill>
              <a:sym typeface="Wingdings" pitchFamily="2" charset="2"/>
            </a:endParaRPr>
          </a:p>
          <a:p>
            <a:pPr marL="617220" lvl="1" indent="-342900"/>
            <a:r>
              <a:rPr lang="en-US" dirty="0">
                <a:solidFill>
                  <a:schemeClr val="tx1"/>
                </a:solidFill>
              </a:rPr>
              <a:t>Any added H</a:t>
            </a:r>
            <a:r>
              <a:rPr lang="en-US" baseline="-25000" dirty="0">
                <a:solidFill>
                  <a:schemeClr val="tx1"/>
                </a:solidFill>
              </a:rPr>
              <a:t>3</a:t>
            </a:r>
            <a:r>
              <a:rPr lang="en-US" dirty="0">
                <a:solidFill>
                  <a:schemeClr val="tx1"/>
                </a:solidFill>
              </a:rPr>
              <a:t>O</a:t>
            </a:r>
            <a:r>
              <a:rPr lang="en-US" baseline="30000" dirty="0">
                <a:solidFill>
                  <a:schemeClr val="tx1"/>
                </a:solidFill>
              </a:rPr>
              <a:t>+</a:t>
            </a:r>
            <a:r>
              <a:rPr lang="en-US" dirty="0">
                <a:solidFill>
                  <a:schemeClr val="tx1"/>
                </a:solidFill>
              </a:rPr>
              <a:t> , is converted to the weak acid, HA</a:t>
            </a:r>
          </a:p>
          <a:p>
            <a:pPr marL="274320" lvl="1" indent="0">
              <a:buNone/>
            </a:pPr>
            <a:r>
              <a:rPr lang="en-US" sz="2100" dirty="0">
                <a:solidFill>
                  <a:schemeClr val="tx1"/>
                </a:solidFill>
              </a:rPr>
              <a:t>	</a:t>
            </a:r>
            <a:r>
              <a:rPr lang="en-US" dirty="0">
                <a:solidFill>
                  <a:schemeClr val="tx1"/>
                </a:solidFill>
              </a:rPr>
              <a:t>	</a:t>
            </a:r>
          </a:p>
          <a:p>
            <a:pPr marL="0" indent="-68580" algn="ctr">
              <a:buNone/>
            </a:pPr>
            <a:r>
              <a:rPr lang="en-US" sz="1800" dirty="0">
                <a:solidFill>
                  <a:schemeClr val="tx1"/>
                </a:solidFill>
              </a:rPr>
              <a:t>A</a:t>
            </a:r>
            <a:r>
              <a:rPr lang="en-US" sz="1800" baseline="30000" dirty="0">
                <a:solidFill>
                  <a:schemeClr val="tx1"/>
                </a:solidFill>
              </a:rPr>
              <a:t>– </a:t>
            </a:r>
            <a:r>
              <a:rPr lang="en-US" sz="1800" dirty="0">
                <a:solidFill>
                  <a:schemeClr val="tx1"/>
                </a:solidFill>
              </a:rPr>
              <a:t>(</a:t>
            </a:r>
            <a:r>
              <a:rPr lang="en-US" sz="1800" i="1" dirty="0" err="1">
                <a:solidFill>
                  <a:schemeClr val="tx1"/>
                </a:solidFill>
              </a:rPr>
              <a:t>aq</a:t>
            </a:r>
            <a:r>
              <a:rPr lang="en-US" sz="1800" dirty="0">
                <a:solidFill>
                  <a:schemeClr val="tx1"/>
                </a:solidFill>
              </a:rPr>
              <a:t>) + H</a:t>
            </a:r>
            <a:r>
              <a:rPr lang="en-US" sz="1800" baseline="-25000" dirty="0">
                <a:solidFill>
                  <a:schemeClr val="tx1"/>
                </a:solidFill>
              </a:rPr>
              <a:t>3</a:t>
            </a:r>
            <a:r>
              <a:rPr lang="en-US" sz="1800" dirty="0">
                <a:solidFill>
                  <a:schemeClr val="tx1"/>
                </a:solidFill>
              </a:rPr>
              <a:t>O</a:t>
            </a:r>
            <a:r>
              <a:rPr lang="en-US" sz="1800" baseline="30000" dirty="0">
                <a:solidFill>
                  <a:schemeClr val="tx1"/>
                </a:solidFill>
              </a:rPr>
              <a:t>+</a:t>
            </a:r>
            <a:r>
              <a:rPr lang="en-US" sz="1800" dirty="0">
                <a:solidFill>
                  <a:schemeClr val="tx1"/>
                </a:solidFill>
              </a:rPr>
              <a:t> (</a:t>
            </a:r>
            <a:r>
              <a:rPr lang="en-US" sz="1800" i="1" dirty="0" err="1">
                <a:solidFill>
                  <a:schemeClr val="tx1"/>
                </a:solidFill>
              </a:rPr>
              <a:t>aq</a:t>
            </a:r>
            <a:r>
              <a:rPr lang="en-US" sz="1800" dirty="0">
                <a:solidFill>
                  <a:schemeClr val="tx1"/>
                </a:solidFill>
              </a:rPr>
              <a:t>) </a:t>
            </a:r>
            <a:r>
              <a:rPr lang="en-US" sz="1800" dirty="0">
                <a:solidFill>
                  <a:schemeClr val="tx1"/>
                </a:solidFill>
                <a:latin typeface="Times New Roman"/>
                <a:ea typeface="ヒラギノ角ゴ Pro W3" pitchFamily="1" charset="-128"/>
                <a:cs typeface="Times New Roman"/>
              </a:rPr>
              <a:t>→</a:t>
            </a:r>
            <a:r>
              <a:rPr lang="en-US" sz="1800" dirty="0">
                <a:solidFill>
                  <a:schemeClr val="tx1"/>
                </a:solidFill>
                <a:sym typeface="Wingdings" pitchFamily="2" charset="2"/>
              </a:rPr>
              <a:t> HA (</a:t>
            </a:r>
            <a:r>
              <a:rPr lang="en-US" sz="1800" i="1" dirty="0" err="1">
                <a:solidFill>
                  <a:schemeClr val="tx1"/>
                </a:solidFill>
                <a:sym typeface="Wingdings" pitchFamily="2" charset="2"/>
              </a:rPr>
              <a:t>aq</a:t>
            </a:r>
            <a:r>
              <a:rPr lang="en-US" sz="1800" dirty="0">
                <a:solidFill>
                  <a:schemeClr val="tx1"/>
                </a:solidFill>
                <a:sym typeface="Wingdings" pitchFamily="2" charset="2"/>
              </a:rPr>
              <a:t>) + H</a:t>
            </a:r>
            <a:r>
              <a:rPr lang="en-US" sz="1800" baseline="-25000" dirty="0">
                <a:solidFill>
                  <a:schemeClr val="tx1"/>
                </a:solidFill>
                <a:sym typeface="Wingdings" pitchFamily="2" charset="2"/>
              </a:rPr>
              <a:t>2</a:t>
            </a:r>
            <a:r>
              <a:rPr lang="en-US" sz="1800" dirty="0">
                <a:solidFill>
                  <a:schemeClr val="tx1"/>
                </a:solidFill>
                <a:sym typeface="Wingdings" pitchFamily="2" charset="2"/>
              </a:rPr>
              <a:t>O</a:t>
            </a:r>
          </a:p>
          <a:p>
            <a:endParaRPr lang="en-US" sz="2000" b="1" i="1" dirty="0">
              <a:solidFill>
                <a:srgbClr val="0000FF"/>
              </a:solidFill>
            </a:endParaRPr>
          </a:p>
          <a:p>
            <a:r>
              <a:rPr lang="en-US" i="1" dirty="0"/>
              <a:t>Therefore, buffers can be used to maintain a nearly constant pH!</a:t>
            </a:r>
          </a:p>
          <a:p>
            <a:endParaRPr lang="en-US" dirty="0"/>
          </a:p>
        </p:txBody>
      </p:sp>
    </p:spTree>
    <p:extLst>
      <p:ext uri="{BB962C8B-B14F-4D97-AF65-F5344CB8AC3E}">
        <p14:creationId xmlns:p14="http://schemas.microsoft.com/office/powerpoint/2010/main" val="34618530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Buffers Work</a:t>
            </a:r>
          </a:p>
        </p:txBody>
      </p:sp>
      <p:sp>
        <p:nvSpPr>
          <p:cNvPr id="3" name="Content Placeholder 2"/>
          <p:cNvSpPr>
            <a:spLocks noGrp="1"/>
          </p:cNvSpPr>
          <p:nvPr>
            <p:ph idx="1"/>
          </p:nvPr>
        </p:nvSpPr>
        <p:spPr/>
        <p:txBody>
          <a:bodyPr/>
          <a:lstStyle/>
          <a:p>
            <a:r>
              <a:rPr lang="en-US" dirty="0"/>
              <a:t>CH</a:t>
            </a:r>
            <a:r>
              <a:rPr lang="en-US" baseline="-25000" dirty="0"/>
              <a:t>3</a:t>
            </a:r>
            <a:r>
              <a:rPr lang="en-US" dirty="0"/>
              <a:t>COOH/ NaCH</a:t>
            </a:r>
            <a:r>
              <a:rPr lang="en-US" baseline="-25000" dirty="0"/>
              <a:t>3</a:t>
            </a:r>
            <a:r>
              <a:rPr lang="en-US" dirty="0"/>
              <a:t>CO</a:t>
            </a:r>
            <a:r>
              <a:rPr lang="en-US" baseline="-25000" dirty="0"/>
              <a:t>2</a:t>
            </a:r>
            <a:r>
              <a:rPr lang="en-US" dirty="0"/>
              <a:t> Buffer</a:t>
            </a:r>
          </a:p>
          <a:p>
            <a:endParaRPr lang="en-US" baseline="30000" dirty="0"/>
          </a:p>
          <a:p>
            <a:r>
              <a:rPr lang="en-US" sz="2000" dirty="0"/>
              <a:t>The change in the amounts of CH</a:t>
            </a:r>
            <a:r>
              <a:rPr lang="en-US" sz="2000" baseline="-25000" dirty="0"/>
              <a:t>3</a:t>
            </a:r>
            <a:r>
              <a:rPr lang="en-US" sz="2000" dirty="0"/>
              <a:t>COOH and CH</a:t>
            </a:r>
            <a:r>
              <a:rPr lang="en-US" sz="2000" baseline="-25000" dirty="0"/>
              <a:t>3</a:t>
            </a:r>
            <a:r>
              <a:rPr lang="en-US" sz="2000" dirty="0"/>
              <a:t>CO</a:t>
            </a:r>
            <a:r>
              <a:rPr lang="en-US" sz="2000" baseline="-25000" dirty="0"/>
              <a:t>2</a:t>
            </a:r>
            <a:r>
              <a:rPr lang="en-US" sz="2000" baseline="30000" dirty="0"/>
              <a:t>–</a:t>
            </a:r>
            <a:r>
              <a:rPr lang="en-US" sz="2000" dirty="0"/>
              <a:t> does result in a small change in </a:t>
            </a:r>
            <a:r>
              <a:rPr lang="en-US" sz="2000" dirty="0" err="1"/>
              <a:t>pH.</a:t>
            </a:r>
            <a:r>
              <a:rPr lang="en-US" sz="2000" dirty="0"/>
              <a:t> </a:t>
            </a:r>
            <a:endParaRPr lang="en-US" sz="2000" baseline="-25000" dirty="0"/>
          </a:p>
          <a:p>
            <a:endParaRPr lang="en-US" baseline="30000" dirty="0"/>
          </a:p>
        </p:txBody>
      </p:sp>
    </p:spTree>
    <p:extLst>
      <p:ext uri="{BB962C8B-B14F-4D97-AF65-F5344CB8AC3E}">
        <p14:creationId xmlns:p14="http://schemas.microsoft.com/office/powerpoint/2010/main" val="21581444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14.15</a:t>
            </a:r>
          </a:p>
        </p:txBody>
      </p:sp>
      <p:sp>
        <p:nvSpPr>
          <p:cNvPr id="7" name="Figure Legend"/>
          <p:cNvSpPr>
            <a:spLocks noGrp="1"/>
          </p:cNvSpPr>
          <p:nvPr>
            <p:ph idx="13"/>
          </p:nvPr>
        </p:nvSpPr>
        <p:spPr>
          <a:xfrm>
            <a:off x="457199" y="5398265"/>
            <a:ext cx="8058151" cy="791831"/>
          </a:xfrm>
        </p:spPr>
        <p:txBody>
          <a:bodyPr>
            <a:normAutofit/>
          </a:bodyPr>
          <a:lstStyle/>
          <a:p>
            <a:r>
              <a:rPr lang="en-US" sz="1600" dirty="0"/>
              <a:t>Buffering action in a mixture of acetic acid and acetate salt.</a:t>
            </a:r>
          </a:p>
        </p:txBody>
      </p:sp>
      <p:pic>
        <p:nvPicPr>
          <p:cNvPr id="15362" name="Picture 2" descr="This figure begins with a chemical reaction at the top: C H subscript 3 C O O H ( a q ) plus H subscript 2 O ( l ) equilibrium arrow H subscript 3 O superscript positive sign ( a q ) plus C H subscript 3 C O O superscript negative sign ( a q ). Below the text is a figure that resembles a bar graph. In the middle are two bars of equal height. One is labeled, “C H subscript 3 C O O H,” and the other is labeled, “C H subscript 3 C O O superscript negative sign.” There is a dotted line at the same height of the bars which extends to the left and right. Above these two bars is the phrase, “Buffer solution equimolar in acid and base.” There is an arrow pointing to the right which is labeled, “Add O H superscript negative sign.” The arrow points to two bars again, but this time the C H subscript 3 C O O H bar is shorter than that C H subscript 3 C O O superscript negative sign bar. Above these two bars is the phrase, “Buffer solution after addition of strong base.” From the middle bars again, there is an arrow that points left. The arrow is labeled, “Add H subscript 3 O superscript positive sign.” This arrow points to two bars again, but this time the C H subscript 3 C O O H bar is taller than the C H subscript 3 C O O superscript negative sign bar. These two bars are labeled, “Buffer solution after addition of strong aci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952958" y="1701709"/>
            <a:ext cx="7122406" cy="298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330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14.20</a:t>
            </a:r>
          </a:p>
        </p:txBody>
      </p:sp>
      <p:sp>
        <p:nvSpPr>
          <p:cNvPr id="3" name="Content Placeholder 2"/>
          <p:cNvSpPr>
            <a:spLocks noGrp="1"/>
          </p:cNvSpPr>
          <p:nvPr>
            <p:ph idx="1"/>
          </p:nvPr>
        </p:nvSpPr>
        <p:spPr/>
        <p:txBody>
          <a:bodyPr/>
          <a:lstStyle/>
          <a:p>
            <a:r>
              <a:rPr lang="en-US" dirty="0"/>
              <a:t>What is the pH of a buffer that is 0.10 M CH</a:t>
            </a:r>
            <a:r>
              <a:rPr lang="en-US" baseline="-25000" dirty="0"/>
              <a:t>3</a:t>
            </a:r>
            <a:r>
              <a:rPr lang="en-US" dirty="0"/>
              <a:t>COOH AND 0.10 CH</a:t>
            </a:r>
            <a:r>
              <a:rPr lang="en-US" baseline="-25000" dirty="0"/>
              <a:t>3</a:t>
            </a:r>
            <a:r>
              <a:rPr lang="en-US" dirty="0"/>
              <a:t>COO</a:t>
            </a:r>
            <a:r>
              <a:rPr lang="en-US" baseline="30000" dirty="0"/>
              <a:t>-</a:t>
            </a:r>
            <a:r>
              <a:rPr lang="en-US" dirty="0"/>
              <a:t>  ?  Note how the reaction chart is DIFFERENT from that of a simple ionization.  The CH</a:t>
            </a:r>
            <a:r>
              <a:rPr lang="en-US" baseline="-25000" dirty="0"/>
              <a:t>3</a:t>
            </a:r>
            <a:r>
              <a:rPr lang="en-US" dirty="0"/>
              <a:t>COO</a:t>
            </a:r>
            <a:r>
              <a:rPr lang="en-US" baseline="30000" dirty="0"/>
              <a:t>-</a:t>
            </a:r>
            <a:r>
              <a:rPr lang="en-US" dirty="0"/>
              <a:t> does NOT start out at zero!</a:t>
            </a:r>
          </a:p>
        </p:txBody>
      </p:sp>
      <p:pic>
        <p:nvPicPr>
          <p:cNvPr id="13314" name="Picture 2" descr="This table has two main columns and four rows. The first row for the first column does not have a heading and then has the following in the first column: Initial concentration ( M ), Change ( M ), Equilibrium concentration ( M ). The second column has the header of “[ C H subscript 3 C O subscript 2 H ] [ H subscript 2 O ] equilibrium arrow H subscript 3 O superscript plus sign [ C H subscript 3 C O subscript 2 superscript negative sign ].” Under the second column is a subgroup of four columns and three rows. The first column has the following: 0.10, negative x, 0.10 minus sign x. The second column is blank. The third column has the following: approximately 0, positive x, x. The fourth column has the following: 0.10, positive x, 0.10 plus sign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77" y="1932168"/>
            <a:ext cx="8271645" cy="18437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9921BD-282C-485A-90DB-E9E85B0C8897}"/>
                  </a:ext>
                </a:extLst>
              </p:cNvPr>
              <p:cNvSpPr txBox="1"/>
              <p:nvPr/>
            </p:nvSpPr>
            <p:spPr>
              <a:xfrm>
                <a:off x="395288" y="4076700"/>
                <a:ext cx="7753350" cy="2479653"/>
              </a:xfrm>
              <a:prstGeom prst="rect">
                <a:avLst/>
              </a:prstGeom>
              <a:noFill/>
            </p:spPr>
            <p:txBody>
              <a:bodyPr wrap="square" rtlCol="0">
                <a:spAutoFit/>
              </a:bodyPr>
              <a:lstStyle/>
              <a:p>
                <a:r>
                  <a:rPr lang="en-US" dirty="0"/>
                  <a:t>The Ka has to be given;  it is 1.8 x 10</a:t>
                </a:r>
                <a:r>
                  <a:rPr lang="en-US" baseline="30000" dirty="0"/>
                  <a:t>-5</a:t>
                </a:r>
                <a:r>
                  <a:rPr lang="en-US" dirty="0"/>
                  <a:t>    Now, substituting into the Ka expression, we get   </a:t>
                </a:r>
                <a14:m>
                  <m:oMath xmlns:m="http://schemas.openxmlformats.org/officeDocument/2006/math">
                    <m:f>
                      <m:fPr>
                        <m:ctrlPr>
                          <a:rPr lang="en-US"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.(0.10+</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(0.10−</m:t>
                        </m:r>
                        <m:r>
                          <a:rPr lang="en-US" b="0" i="1" smtClean="0">
                            <a:latin typeface="Cambria Math" panose="02040503050406030204" pitchFamily="18" charset="0"/>
                          </a:rPr>
                          <m:t>𝑥</m:t>
                        </m:r>
                        <m:r>
                          <a:rPr lang="en-US" b="0" i="1" smtClean="0">
                            <a:latin typeface="Cambria Math" panose="02040503050406030204" pitchFamily="18" charset="0"/>
                          </a:rPr>
                          <m:t>)</m:t>
                        </m:r>
                      </m:den>
                    </m:f>
                  </m:oMath>
                </a14:m>
                <a:r>
                  <a:rPr lang="en-US" dirty="0"/>
                  <a:t> = Ka.   But since the Ka is small,  x must be small, and won’t significantly change the initial value of 0.10.  So the equation becomes x = Ka!</a:t>
                </a:r>
              </a:p>
              <a:p>
                <a:r>
                  <a:rPr lang="en-US" dirty="0"/>
                  <a:t>The pH is just – log Ka,  also called </a:t>
                </a:r>
                <a:r>
                  <a:rPr lang="en-US" dirty="0" err="1">
                    <a:solidFill>
                      <a:srgbClr val="FF0000"/>
                    </a:solidFill>
                  </a:rPr>
                  <a:t>pKa</a:t>
                </a:r>
                <a:r>
                  <a:rPr lang="en-US" dirty="0">
                    <a:solidFill>
                      <a:srgbClr val="FF0000"/>
                    </a:solidFill>
                  </a:rPr>
                  <a:t>,  which is 4.74</a:t>
                </a:r>
              </a:p>
              <a:p>
                <a:endParaRPr lang="en-US" dirty="0">
                  <a:solidFill>
                    <a:srgbClr val="FF0000"/>
                  </a:solidFill>
                </a:endParaRPr>
              </a:p>
              <a:p>
                <a:r>
                  <a:rPr lang="en-US" dirty="0">
                    <a:solidFill>
                      <a:srgbClr val="FF0000"/>
                    </a:solidFill>
                  </a:rPr>
                  <a:t>IF the moles of HA and A- are equal, then [H+]  =  Ka,  and pH = </a:t>
                </a:r>
                <a:r>
                  <a:rPr lang="en-US" dirty="0" err="1">
                    <a:solidFill>
                      <a:srgbClr val="FF0000"/>
                    </a:solidFill>
                  </a:rPr>
                  <a:t>pKa</a:t>
                </a:r>
                <a:r>
                  <a:rPr lang="en-US" dirty="0">
                    <a:solidFill>
                      <a:srgbClr val="FF0000"/>
                    </a:solidFill>
                  </a:rPr>
                  <a:t>.</a:t>
                </a:r>
              </a:p>
              <a:p>
                <a:r>
                  <a:rPr lang="en-US" dirty="0">
                    <a:solidFill>
                      <a:srgbClr val="002060"/>
                    </a:solidFill>
                  </a:rPr>
                  <a:t>We can simplify the equation for a buffer to this,  [H+] =  Ka (HA/A-) </a:t>
                </a:r>
              </a:p>
              <a:p>
                <a:endParaRPr lang="en-US" dirty="0">
                  <a:solidFill>
                    <a:srgbClr val="FF0000"/>
                  </a:solidFill>
                </a:endParaRPr>
              </a:p>
            </p:txBody>
          </p:sp>
        </mc:Choice>
        <mc:Fallback xmlns="">
          <p:sp>
            <p:nvSpPr>
              <p:cNvPr id="5" name="TextBox 4">
                <a:extLst>
                  <a:ext uri="{FF2B5EF4-FFF2-40B4-BE49-F238E27FC236}">
                    <a16:creationId xmlns:a16="http://schemas.microsoft.com/office/drawing/2014/main" id="{469921BD-282C-485A-90DB-E9E85B0C8897}"/>
                  </a:ext>
                </a:extLst>
              </p:cNvPr>
              <p:cNvSpPr txBox="1">
                <a:spLocks noRot="1" noChangeAspect="1" noMove="1" noResize="1" noEditPoints="1" noAdjustHandles="1" noChangeArrowheads="1" noChangeShapeType="1" noTextEdit="1"/>
              </p:cNvSpPr>
              <p:nvPr/>
            </p:nvSpPr>
            <p:spPr>
              <a:xfrm>
                <a:off x="395288" y="4076700"/>
                <a:ext cx="7753350" cy="2479653"/>
              </a:xfrm>
              <a:prstGeom prst="rect">
                <a:avLst/>
              </a:prstGeom>
              <a:blipFill>
                <a:blip r:embed="rId3"/>
                <a:stretch>
                  <a:fillRect l="-708" t="-1474"/>
                </a:stretch>
              </a:blipFill>
            </p:spPr>
            <p:txBody>
              <a:bodyPr/>
              <a:lstStyle/>
              <a:p>
                <a:r>
                  <a:rPr lang="en-US">
                    <a:noFill/>
                  </a:rPr>
                  <a:t> </a:t>
                </a:r>
              </a:p>
            </p:txBody>
          </p:sp>
        </mc:Fallback>
      </mc:AlternateContent>
    </p:spTree>
    <p:extLst>
      <p:ext uri="{BB962C8B-B14F-4D97-AF65-F5344CB8AC3E}">
        <p14:creationId xmlns:p14="http://schemas.microsoft.com/office/powerpoint/2010/main" val="18613828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8F86C8-76E5-43B4-BC16-668F621A6D9D}"/>
              </a:ext>
            </a:extLst>
          </p:cNvPr>
          <p:cNvSpPr txBox="1"/>
          <p:nvPr/>
        </p:nvSpPr>
        <p:spPr>
          <a:xfrm>
            <a:off x="438150" y="92975"/>
            <a:ext cx="7138988" cy="7571303"/>
          </a:xfrm>
          <a:prstGeom prst="rect">
            <a:avLst/>
          </a:prstGeom>
          <a:noFill/>
        </p:spPr>
        <p:txBody>
          <a:bodyPr wrap="square" rtlCol="0">
            <a:spAutoFit/>
          </a:bodyPr>
          <a:lstStyle/>
          <a:p>
            <a:r>
              <a:rPr lang="en-US" dirty="0"/>
              <a:t>Similarly, we can find the pH of a buffer from the </a:t>
            </a:r>
            <a:r>
              <a:rPr lang="en-US" dirty="0" err="1"/>
              <a:t>Kb</a:t>
            </a:r>
            <a:r>
              <a:rPr lang="en-US" dirty="0"/>
              <a:t>.</a:t>
            </a:r>
          </a:p>
          <a:p>
            <a:endParaRPr lang="en-US" dirty="0"/>
          </a:p>
          <a:p>
            <a:r>
              <a:rPr lang="en-US" dirty="0">
                <a:solidFill>
                  <a:srgbClr val="002060"/>
                </a:solidFill>
              </a:rPr>
              <a:t>The </a:t>
            </a:r>
            <a:r>
              <a:rPr lang="en-US" dirty="0" err="1">
                <a:solidFill>
                  <a:srgbClr val="002060"/>
                </a:solidFill>
              </a:rPr>
              <a:t>Kb</a:t>
            </a:r>
            <a:r>
              <a:rPr lang="en-US" dirty="0">
                <a:solidFill>
                  <a:srgbClr val="002060"/>
                </a:solidFill>
              </a:rPr>
              <a:t> of NH</a:t>
            </a:r>
            <a:r>
              <a:rPr lang="en-US" baseline="-25000" dirty="0">
                <a:solidFill>
                  <a:srgbClr val="002060"/>
                </a:solidFill>
              </a:rPr>
              <a:t>3</a:t>
            </a:r>
            <a:r>
              <a:rPr lang="en-US" dirty="0">
                <a:solidFill>
                  <a:srgbClr val="002060"/>
                </a:solidFill>
              </a:rPr>
              <a:t>  is 1.8 x 10</a:t>
            </a:r>
            <a:r>
              <a:rPr lang="en-US" baseline="30000" dirty="0">
                <a:solidFill>
                  <a:srgbClr val="002060"/>
                </a:solidFill>
              </a:rPr>
              <a:t>-5</a:t>
            </a:r>
            <a:r>
              <a:rPr lang="en-US" dirty="0">
                <a:solidFill>
                  <a:srgbClr val="002060"/>
                </a:solidFill>
              </a:rPr>
              <a:t>  What is the pH of a solution that contains 1.0 mol of NH</a:t>
            </a:r>
            <a:r>
              <a:rPr lang="en-US" baseline="-25000" dirty="0">
                <a:solidFill>
                  <a:srgbClr val="002060"/>
                </a:solidFill>
              </a:rPr>
              <a:t>3</a:t>
            </a:r>
            <a:r>
              <a:rPr lang="en-US" dirty="0">
                <a:solidFill>
                  <a:srgbClr val="002060"/>
                </a:solidFill>
              </a:rPr>
              <a:t>  and  2.0 mol of NH</a:t>
            </a:r>
            <a:r>
              <a:rPr lang="en-US" baseline="-25000" dirty="0">
                <a:solidFill>
                  <a:srgbClr val="002060"/>
                </a:solidFill>
              </a:rPr>
              <a:t>4</a:t>
            </a:r>
            <a:r>
              <a:rPr lang="en-US" dirty="0">
                <a:solidFill>
                  <a:srgbClr val="002060"/>
                </a:solidFill>
              </a:rPr>
              <a:t>Cl  in 0.50 L of solution?  </a:t>
            </a:r>
          </a:p>
          <a:p>
            <a:endParaRPr lang="en-US" dirty="0">
              <a:solidFill>
                <a:srgbClr val="002060"/>
              </a:solidFill>
            </a:endParaRPr>
          </a:p>
          <a:p>
            <a:r>
              <a:rPr lang="en-US" dirty="0">
                <a:solidFill>
                  <a:srgbClr val="002060"/>
                </a:solidFill>
              </a:rPr>
              <a:t>We COULD find the Ka, and then use the method from the previous problem.   If we use the </a:t>
            </a:r>
            <a:r>
              <a:rPr lang="en-US" dirty="0" err="1">
                <a:solidFill>
                  <a:srgbClr val="002060"/>
                </a:solidFill>
              </a:rPr>
              <a:t>Kb</a:t>
            </a:r>
            <a:r>
              <a:rPr lang="en-US" dirty="0">
                <a:solidFill>
                  <a:srgbClr val="002060"/>
                </a:solidFill>
              </a:rPr>
              <a:t>,     NH</a:t>
            </a:r>
            <a:r>
              <a:rPr lang="en-US" baseline="-25000" dirty="0">
                <a:solidFill>
                  <a:srgbClr val="002060"/>
                </a:solidFill>
              </a:rPr>
              <a:t>3</a:t>
            </a:r>
            <a:r>
              <a:rPr lang="en-US" dirty="0">
                <a:solidFill>
                  <a:srgbClr val="002060"/>
                </a:solidFill>
              </a:rPr>
              <a:t>+ H</a:t>
            </a:r>
            <a:r>
              <a:rPr lang="en-US" baseline="-25000" dirty="0">
                <a:solidFill>
                  <a:srgbClr val="002060"/>
                </a:solidFill>
              </a:rPr>
              <a:t>2</a:t>
            </a:r>
            <a:r>
              <a:rPr lang="en-US" dirty="0">
                <a:solidFill>
                  <a:srgbClr val="002060"/>
                </a:solidFill>
              </a:rPr>
              <a:t>O</a:t>
            </a:r>
            <a:r>
              <a:rPr lang="en-US" baseline="-25000" dirty="0">
                <a:solidFill>
                  <a:srgbClr val="002060"/>
                </a:solidFill>
              </a:rPr>
              <a:t>  </a:t>
            </a:r>
            <a:r>
              <a:rPr lang="en-US" dirty="0">
                <a:solidFill>
                  <a:srgbClr val="002060"/>
                </a:solidFill>
                <a:latin typeface="Cambria Math" panose="02040503050406030204" pitchFamily="18" charset="0"/>
                <a:ea typeface="Cambria Math" panose="02040503050406030204" pitchFamily="18" charset="0"/>
              </a:rPr>
              <a:t>⇄  NH</a:t>
            </a:r>
            <a:r>
              <a:rPr lang="en-US" baseline="-25000" dirty="0">
                <a:solidFill>
                  <a:srgbClr val="002060"/>
                </a:solidFill>
                <a:latin typeface="Cambria Math" panose="02040503050406030204" pitchFamily="18" charset="0"/>
                <a:ea typeface="Cambria Math" panose="02040503050406030204" pitchFamily="18" charset="0"/>
              </a:rPr>
              <a:t>4</a:t>
            </a:r>
            <a:r>
              <a:rPr lang="en-US" baseline="30000" dirty="0">
                <a:solidFill>
                  <a:srgbClr val="002060"/>
                </a:solidFill>
                <a:latin typeface="Cambria Math" panose="02040503050406030204" pitchFamily="18" charset="0"/>
                <a:ea typeface="Cambria Math" panose="02040503050406030204" pitchFamily="18" charset="0"/>
              </a:rPr>
              <a:t>+ </a:t>
            </a:r>
            <a:r>
              <a:rPr lang="en-US" dirty="0">
                <a:solidFill>
                  <a:srgbClr val="002060"/>
                </a:solidFill>
                <a:latin typeface="Cambria Math" panose="02040503050406030204" pitchFamily="18" charset="0"/>
                <a:ea typeface="Cambria Math" panose="02040503050406030204" pitchFamily="18" charset="0"/>
              </a:rPr>
              <a:t>+ OH</a:t>
            </a:r>
            <a:r>
              <a:rPr lang="en-US" baseline="30000" dirty="0">
                <a:solidFill>
                  <a:srgbClr val="002060"/>
                </a:solidFill>
                <a:latin typeface="Cambria Math" panose="02040503050406030204" pitchFamily="18" charset="0"/>
                <a:ea typeface="Cambria Math" panose="02040503050406030204" pitchFamily="18" charset="0"/>
              </a:rPr>
              <a:t>- </a:t>
            </a:r>
            <a:endParaRPr lang="en-US" dirty="0">
              <a:solidFill>
                <a:srgbClr val="002060"/>
              </a:solidFill>
              <a:latin typeface="Cambria Math" panose="02040503050406030204" pitchFamily="18" charset="0"/>
              <a:ea typeface="Cambria Math" panose="02040503050406030204" pitchFamily="18" charset="0"/>
            </a:endParaRPr>
          </a:p>
          <a:p>
            <a:r>
              <a:rPr lang="en-US" dirty="0">
                <a:solidFill>
                  <a:srgbClr val="002060"/>
                </a:solidFill>
                <a:latin typeface="Cambria Math" panose="02040503050406030204" pitchFamily="18" charset="0"/>
                <a:ea typeface="Cambria Math" panose="02040503050406030204" pitchFamily="18" charset="0"/>
              </a:rPr>
              <a:t>Now if we make the [OH-] = x,  then [NH</a:t>
            </a:r>
            <a:r>
              <a:rPr lang="en-US" baseline="-25000" dirty="0">
                <a:solidFill>
                  <a:srgbClr val="002060"/>
                </a:solidFill>
                <a:latin typeface="Cambria Math" panose="02040503050406030204" pitchFamily="18" charset="0"/>
                <a:ea typeface="Cambria Math" panose="02040503050406030204" pitchFamily="18" charset="0"/>
              </a:rPr>
              <a:t>3</a:t>
            </a:r>
            <a:r>
              <a:rPr lang="en-US" dirty="0">
                <a:solidFill>
                  <a:srgbClr val="002060"/>
                </a:solidFill>
                <a:latin typeface="Cambria Math" panose="02040503050406030204" pitchFamily="18" charset="0"/>
                <a:ea typeface="Cambria Math" panose="02040503050406030204" pitchFamily="18" charset="0"/>
              </a:rPr>
              <a:t>] is 2.0 – x,  and</a:t>
            </a:r>
          </a:p>
          <a:p>
            <a:r>
              <a:rPr lang="en-US" dirty="0">
                <a:solidFill>
                  <a:srgbClr val="002060"/>
                </a:solidFill>
                <a:latin typeface="Cambria Math" panose="02040503050406030204" pitchFamily="18" charset="0"/>
                <a:ea typeface="Cambria Math" panose="02040503050406030204" pitchFamily="18" charset="0"/>
              </a:rPr>
              <a:t> [NH</a:t>
            </a:r>
            <a:r>
              <a:rPr lang="en-US" baseline="-25000" dirty="0">
                <a:solidFill>
                  <a:srgbClr val="002060"/>
                </a:solidFill>
                <a:latin typeface="Cambria Math" panose="02040503050406030204" pitchFamily="18" charset="0"/>
                <a:ea typeface="Cambria Math" panose="02040503050406030204" pitchFamily="18" charset="0"/>
              </a:rPr>
              <a:t>4</a:t>
            </a:r>
            <a:r>
              <a:rPr lang="en-US" baseline="30000" dirty="0">
                <a:solidFill>
                  <a:srgbClr val="002060"/>
                </a:solidFill>
                <a:latin typeface="Cambria Math" panose="02040503050406030204" pitchFamily="18" charset="0"/>
                <a:ea typeface="Cambria Math" panose="02040503050406030204" pitchFamily="18" charset="0"/>
              </a:rPr>
              <a:t>+</a:t>
            </a:r>
            <a:r>
              <a:rPr lang="en-US" dirty="0">
                <a:solidFill>
                  <a:srgbClr val="002060"/>
                </a:solidFill>
                <a:latin typeface="Cambria Math" panose="02040503050406030204" pitchFamily="18" charset="0"/>
                <a:ea typeface="Cambria Math" panose="02040503050406030204" pitchFamily="18" charset="0"/>
              </a:rPr>
              <a:t>] is 4.0+x  remember that [  ] means MOLARITY, not moles. We divide the moles by 0.50 L to get the molarity.  </a:t>
            </a:r>
          </a:p>
          <a:p>
            <a:endParaRPr lang="en-US" dirty="0">
              <a:solidFill>
                <a:srgbClr val="002060"/>
              </a:solidFill>
              <a:latin typeface="Cambria Math" panose="02040503050406030204" pitchFamily="18" charset="0"/>
              <a:ea typeface="Cambria Math" panose="02040503050406030204" pitchFamily="18" charset="0"/>
            </a:endParaRPr>
          </a:p>
          <a:p>
            <a:r>
              <a:rPr lang="en-US" dirty="0">
                <a:solidFill>
                  <a:srgbClr val="002060"/>
                </a:solidFill>
                <a:latin typeface="Cambria Math" panose="02040503050406030204" pitchFamily="18" charset="0"/>
                <a:ea typeface="Cambria Math" panose="02040503050406030204" pitchFamily="18" charset="0"/>
              </a:rPr>
              <a:t>So…..  [ 4.0 + x][x]/[2.0-x]  =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But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is small, so we will ignore the changes from initial concentrations.  We get 4 x/2  =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and x =  half the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or 9.0 x 10</a:t>
            </a:r>
            <a:r>
              <a:rPr lang="en-US" baseline="30000" dirty="0">
                <a:solidFill>
                  <a:srgbClr val="002060"/>
                </a:solidFill>
                <a:latin typeface="Cambria Math" panose="02040503050406030204" pitchFamily="18" charset="0"/>
                <a:ea typeface="Cambria Math" panose="02040503050406030204" pitchFamily="18" charset="0"/>
              </a:rPr>
              <a:t>-6</a:t>
            </a:r>
            <a:r>
              <a:rPr lang="en-US" dirty="0">
                <a:solidFill>
                  <a:srgbClr val="002060"/>
                </a:solidFill>
                <a:latin typeface="Cambria Math" panose="02040503050406030204" pitchFamily="18" charset="0"/>
                <a:ea typeface="Cambria Math" panose="02040503050406030204" pitchFamily="18" charset="0"/>
              </a:rPr>
              <a:t> = [OH-]  To get the pH you can take the log and add 14.   The pH is 8.95.  </a:t>
            </a:r>
          </a:p>
          <a:p>
            <a:endParaRPr lang="en-US" dirty="0">
              <a:solidFill>
                <a:srgbClr val="002060"/>
              </a:solidFill>
              <a:latin typeface="Cambria Math" panose="02040503050406030204" pitchFamily="18" charset="0"/>
              <a:ea typeface="Cambria Math" panose="02040503050406030204" pitchFamily="18" charset="0"/>
            </a:endParaRPr>
          </a:p>
          <a:p>
            <a:r>
              <a:rPr lang="en-US" dirty="0">
                <a:solidFill>
                  <a:srgbClr val="002060"/>
                </a:solidFill>
                <a:latin typeface="Cambria Math" panose="02040503050406030204" pitchFamily="18" charset="0"/>
                <a:ea typeface="Cambria Math" panose="02040503050406030204" pitchFamily="18" charset="0"/>
              </a:rPr>
              <a:t>But remember the shortcut for buffers and Ka?  [H+] = Ka (HA)/A-</a:t>
            </a:r>
          </a:p>
          <a:p>
            <a:r>
              <a:rPr lang="en-US" dirty="0">
                <a:solidFill>
                  <a:srgbClr val="002060"/>
                </a:solidFill>
                <a:latin typeface="Cambria Math" panose="02040503050406030204" pitchFamily="18" charset="0"/>
                <a:ea typeface="Cambria Math" panose="02040503050406030204" pitchFamily="18" charset="0"/>
              </a:rPr>
              <a:t>So,  [OH-]  =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 A-)/(HA)   ( </a:t>
            </a:r>
            <a:r>
              <a:rPr lang="en-US" dirty="0" err="1">
                <a:solidFill>
                  <a:srgbClr val="002060"/>
                </a:solidFill>
                <a:latin typeface="Cambria Math" panose="02040503050406030204" pitchFamily="18" charset="0"/>
                <a:ea typeface="Cambria Math" panose="02040503050406030204" pitchFamily="18" charset="0"/>
              </a:rPr>
              <a:t>Kb</a:t>
            </a:r>
            <a:r>
              <a:rPr lang="en-US" dirty="0">
                <a:solidFill>
                  <a:srgbClr val="002060"/>
                </a:solidFill>
                <a:latin typeface="Cambria Math" panose="02040503050406030204" pitchFamily="18" charset="0"/>
                <a:ea typeface="Cambria Math" panose="02040503050406030204" pitchFamily="18" charset="0"/>
              </a:rPr>
              <a:t> times base over acid) Why no brackets?  Because once those + and – x cancel, we CAN use moles here!     So……  [OH-]    =  1.8 x 10</a:t>
            </a:r>
            <a:r>
              <a:rPr lang="en-US" baseline="30000" dirty="0">
                <a:solidFill>
                  <a:srgbClr val="002060"/>
                </a:solidFill>
                <a:latin typeface="Cambria Math" panose="02040503050406030204" pitchFamily="18" charset="0"/>
                <a:ea typeface="Cambria Math" panose="02040503050406030204" pitchFamily="18" charset="0"/>
              </a:rPr>
              <a:t>-5</a:t>
            </a:r>
            <a:r>
              <a:rPr lang="en-US" dirty="0">
                <a:solidFill>
                  <a:srgbClr val="002060"/>
                </a:solidFill>
                <a:latin typeface="Cambria Math" panose="02040503050406030204" pitchFamily="18" charset="0"/>
                <a:ea typeface="Cambria Math" panose="02040503050406030204" pitchFamily="18" charset="0"/>
              </a:rPr>
              <a:t>( 1 mol/2 mol) 9.0 x 10</a:t>
            </a:r>
            <a:r>
              <a:rPr lang="en-US" baseline="30000" dirty="0">
                <a:solidFill>
                  <a:srgbClr val="002060"/>
                </a:solidFill>
                <a:latin typeface="Cambria Math" panose="02040503050406030204" pitchFamily="18" charset="0"/>
                <a:ea typeface="Cambria Math" panose="02040503050406030204" pitchFamily="18" charset="0"/>
              </a:rPr>
              <a:t>-6</a:t>
            </a:r>
            <a:r>
              <a:rPr lang="en-US" dirty="0">
                <a:solidFill>
                  <a:srgbClr val="002060"/>
                </a:solidFill>
                <a:latin typeface="Cambria Math" panose="02040503050406030204" pitchFamily="18" charset="0"/>
                <a:ea typeface="Cambria Math" panose="02040503050406030204" pitchFamily="18" charset="0"/>
              </a:rPr>
              <a:t> = [OH-] </a:t>
            </a:r>
          </a:p>
          <a:p>
            <a:endParaRPr lang="en-US" dirty="0">
              <a:solidFill>
                <a:srgbClr val="002060"/>
              </a:solidFill>
              <a:latin typeface="Cambria Math" panose="02040503050406030204" pitchFamily="18" charset="0"/>
              <a:ea typeface="Cambria Math" panose="02040503050406030204" pitchFamily="18" charset="0"/>
            </a:endParaRPr>
          </a:p>
          <a:p>
            <a:r>
              <a:rPr lang="en-US" dirty="0">
                <a:solidFill>
                  <a:srgbClr val="00B050"/>
                </a:solidFill>
                <a:latin typeface="Cambria Math" panose="02040503050406030204" pitchFamily="18" charset="0"/>
                <a:ea typeface="Cambria Math" panose="02040503050406030204" pitchFamily="18" charset="0"/>
              </a:rPr>
              <a:t>What if you wanted to use the Ka equation?  The Ka is Kw/</a:t>
            </a:r>
            <a:r>
              <a:rPr lang="en-US" dirty="0" err="1">
                <a:solidFill>
                  <a:srgbClr val="00B050"/>
                </a:solidFill>
                <a:latin typeface="Cambria Math" panose="02040503050406030204" pitchFamily="18" charset="0"/>
                <a:ea typeface="Cambria Math" panose="02040503050406030204" pitchFamily="18" charset="0"/>
              </a:rPr>
              <a:t>Kb</a:t>
            </a:r>
            <a:r>
              <a:rPr lang="en-US" dirty="0">
                <a:solidFill>
                  <a:srgbClr val="00B050"/>
                </a:solidFill>
                <a:latin typeface="Cambria Math" panose="02040503050406030204" pitchFamily="18" charset="0"/>
                <a:ea typeface="Cambria Math" panose="02040503050406030204" pitchFamily="18" charset="0"/>
              </a:rPr>
              <a:t>, which comes out 5.6 x 10</a:t>
            </a:r>
            <a:r>
              <a:rPr lang="en-US" baseline="30000" dirty="0">
                <a:solidFill>
                  <a:srgbClr val="00B050"/>
                </a:solidFill>
                <a:latin typeface="Cambria Math" panose="02040503050406030204" pitchFamily="18" charset="0"/>
                <a:ea typeface="Cambria Math" panose="02040503050406030204" pitchFamily="18" charset="0"/>
              </a:rPr>
              <a:t>-10</a:t>
            </a:r>
            <a:r>
              <a:rPr lang="en-US" dirty="0">
                <a:solidFill>
                  <a:srgbClr val="00B050"/>
                </a:solidFill>
                <a:latin typeface="Cambria Math" panose="02040503050406030204" pitchFamily="18" charset="0"/>
                <a:ea typeface="Cambria Math" panose="02040503050406030204" pitchFamily="18" charset="0"/>
              </a:rPr>
              <a:t>   So,   [H+]  =  5.6 x 10</a:t>
            </a:r>
            <a:r>
              <a:rPr lang="en-US" baseline="30000" dirty="0">
                <a:solidFill>
                  <a:srgbClr val="00B050"/>
                </a:solidFill>
                <a:latin typeface="Cambria Math" panose="02040503050406030204" pitchFamily="18" charset="0"/>
                <a:ea typeface="Cambria Math" panose="02040503050406030204" pitchFamily="18" charset="0"/>
              </a:rPr>
              <a:t>-10</a:t>
            </a:r>
            <a:r>
              <a:rPr lang="en-US" dirty="0">
                <a:solidFill>
                  <a:srgbClr val="00B050"/>
                </a:solidFill>
                <a:latin typeface="Cambria Math" panose="02040503050406030204" pitchFamily="18" charset="0"/>
                <a:ea typeface="Cambria Math" panose="02040503050406030204" pitchFamily="18" charset="0"/>
              </a:rPr>
              <a:t>( 2/1 ) (acid on top now)</a:t>
            </a:r>
          </a:p>
          <a:p>
            <a:r>
              <a:rPr lang="en-US" dirty="0">
                <a:solidFill>
                  <a:srgbClr val="00B050"/>
                </a:solidFill>
                <a:latin typeface="Cambria Math" panose="02040503050406030204" pitchFamily="18" charset="0"/>
                <a:ea typeface="Cambria Math" panose="02040503050406030204" pitchFamily="18" charset="0"/>
              </a:rPr>
              <a:t>[H+]  =  1.1 x 10</a:t>
            </a:r>
            <a:r>
              <a:rPr lang="en-US" baseline="30000" dirty="0">
                <a:solidFill>
                  <a:srgbClr val="00B050"/>
                </a:solidFill>
                <a:latin typeface="Cambria Math" panose="02040503050406030204" pitchFamily="18" charset="0"/>
                <a:ea typeface="Cambria Math" panose="02040503050406030204" pitchFamily="18" charset="0"/>
              </a:rPr>
              <a:t>-9 </a:t>
            </a:r>
            <a:r>
              <a:rPr lang="en-US" dirty="0">
                <a:solidFill>
                  <a:srgbClr val="00B050"/>
                </a:solidFill>
                <a:latin typeface="Cambria Math" panose="02040503050406030204" pitchFamily="18" charset="0"/>
                <a:ea typeface="Cambria Math" panose="02040503050406030204" pitchFamily="18" charset="0"/>
              </a:rPr>
              <a:t>  for a pH of…..8.95 !</a:t>
            </a:r>
          </a:p>
          <a:p>
            <a:endParaRPr lang="en-US" dirty="0">
              <a:solidFill>
                <a:srgbClr val="00B050"/>
              </a:solidFill>
              <a:latin typeface="Cambria Math" panose="02040503050406030204" pitchFamily="18" charset="0"/>
              <a:ea typeface="Cambria Math" panose="02040503050406030204" pitchFamily="18" charset="0"/>
            </a:endParaRPr>
          </a:p>
          <a:p>
            <a:r>
              <a:rPr lang="en-US" dirty="0">
                <a:solidFill>
                  <a:srgbClr val="002060"/>
                </a:solidFill>
                <a:latin typeface="Cambria Math" panose="02040503050406030204" pitchFamily="18" charset="0"/>
                <a:ea typeface="Cambria Math" panose="02040503050406030204" pitchFamily="18" charset="0"/>
              </a:rPr>
              <a:t> </a:t>
            </a:r>
          </a:p>
          <a:p>
            <a:endParaRPr lang="en-US" dirty="0">
              <a:solidFill>
                <a:srgbClr val="002060"/>
              </a:solidFill>
            </a:endParaRPr>
          </a:p>
        </p:txBody>
      </p:sp>
    </p:spTree>
    <p:extLst>
      <p:ext uri="{BB962C8B-B14F-4D97-AF65-F5344CB8AC3E}">
        <p14:creationId xmlns:p14="http://schemas.microsoft.com/office/powerpoint/2010/main" val="2701625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B847-D045-4712-9F1B-368E48D74507}"/>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A7C4A17D-EC8D-4B20-9194-68652411DCEB}"/>
              </a:ext>
            </a:extLst>
          </p:cNvPr>
          <p:cNvSpPr txBox="1"/>
          <p:nvPr/>
        </p:nvSpPr>
        <p:spPr>
          <a:xfrm>
            <a:off x="698892" y="981625"/>
            <a:ext cx="6886575" cy="2031325"/>
          </a:xfrm>
          <a:prstGeom prst="rect">
            <a:avLst/>
          </a:prstGeom>
          <a:noFill/>
        </p:spPr>
        <p:txBody>
          <a:bodyPr wrap="square" rtlCol="0">
            <a:spAutoFit/>
          </a:bodyPr>
          <a:lstStyle/>
          <a:p>
            <a:r>
              <a:rPr lang="en-US" dirty="0"/>
              <a:t>The great thing about buffers is that once you have identified a buffer, ( it MUST have both weak acid and weak conjugate base ) you can use the equation  [H+] =  Ka( HA)/(A-)    OR  [OH-] = </a:t>
            </a:r>
            <a:r>
              <a:rPr lang="en-US" dirty="0" err="1"/>
              <a:t>Kb</a:t>
            </a:r>
            <a:r>
              <a:rPr lang="en-US" dirty="0"/>
              <a:t> ( A-)/(HA), and get the same pH both ways.  AND, if you use moles instead of molarity, it makes no difference at all!!  In MOST equilibria, you MUST use molarity.</a:t>
            </a:r>
          </a:p>
          <a:p>
            <a:endParaRPr lang="en-US" dirty="0"/>
          </a:p>
          <a:p>
            <a:endParaRPr lang="en-US" dirty="0"/>
          </a:p>
        </p:txBody>
      </p:sp>
    </p:spTree>
    <p:extLst>
      <p:ext uri="{BB962C8B-B14F-4D97-AF65-F5344CB8AC3E}">
        <p14:creationId xmlns:p14="http://schemas.microsoft.com/office/powerpoint/2010/main" val="281996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14.2</a:t>
            </a:r>
          </a:p>
        </p:txBody>
      </p:sp>
      <p:sp>
        <p:nvSpPr>
          <p:cNvPr id="7" name="Figure Legend" hidden="1"/>
          <p:cNvSpPr>
            <a:spLocks noGrp="1"/>
          </p:cNvSpPr>
          <p:nvPr>
            <p:ph idx="13"/>
          </p:nvPr>
        </p:nvSpPr>
        <p:spPr/>
        <p:txBody>
          <a:bodyPr>
            <a:normAutofit/>
          </a:bodyPr>
          <a:lstStyle/>
          <a:p>
            <a:endParaRPr lang="en-US" sz="1600" dirty="0"/>
          </a:p>
        </p:txBody>
      </p:sp>
      <p:pic>
        <p:nvPicPr>
          <p:cNvPr id="5122" name="Picture 2" descr="This figure has two rows. In both rows, a chemical reaction is shown. In the first, structural formulas are provided. In this model, in red, an H atom is connected to an F atom with a single bond. The F atom has pairs of electron dots at the top, right, and bottom. This is followed by a plus sign, which is followed in blue by an O atom which has H atoms singly bonded above and to the right. The O atom has pairs of electron dots on its left and lower sides. A double arrow follows. To the right, in brackets is a structure with a central O atom in blue, with blue H atoms singly bonded above and to the right. A pair of blue electron dots is on the lower side of the O atom. To the left of the blue O atom, a red H atom is singly bonded. This is followed by a plus sign and an F atom in red with pairs of electron dots above, right, below, and to the left. This atom also has a superscript negative sign. The reaction is written in symbolic form below. H F is labeled in red below as “Acid.” This is followed by plus H subscript 2 O, which is labeled in blue below as “Base.” A double sided arrow follows. To the right is H subscript 3 O superscript plus, which is labeled in blue below as “Acid.” This is followed by plus and F superscript negative. The label below in red reads, “Ba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5626" y="1896833"/>
            <a:ext cx="6747786" cy="21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663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544CD0-02E3-41D5-B7D6-E519F6D87949}"/>
              </a:ext>
            </a:extLst>
          </p:cNvPr>
          <p:cNvSpPr txBox="1"/>
          <p:nvPr/>
        </p:nvSpPr>
        <p:spPr>
          <a:xfrm>
            <a:off x="385764" y="466726"/>
            <a:ext cx="7562850" cy="1692771"/>
          </a:xfrm>
          <a:prstGeom prst="rect">
            <a:avLst/>
          </a:prstGeom>
          <a:noFill/>
        </p:spPr>
        <p:txBody>
          <a:bodyPr wrap="square" rtlCol="0">
            <a:spAutoFit/>
          </a:bodyPr>
          <a:lstStyle/>
          <a:p>
            <a:r>
              <a:rPr lang="en-US" sz="2800" dirty="0">
                <a:solidFill>
                  <a:srgbClr val="00B050"/>
                </a:solidFill>
              </a:rPr>
              <a:t>Finding pH values when acid or base is added to a buffer.</a:t>
            </a:r>
          </a:p>
          <a:p>
            <a:endParaRPr lang="en-US" sz="2400" dirty="0">
              <a:solidFill>
                <a:srgbClr val="00B050"/>
              </a:solidFill>
            </a:endParaRPr>
          </a:p>
          <a:p>
            <a:endParaRPr lang="en-US" sz="2400" dirty="0">
              <a:solidFill>
                <a:srgbClr val="0070C0"/>
              </a:solidFill>
            </a:endParaRPr>
          </a:p>
        </p:txBody>
      </p:sp>
      <p:sp>
        <p:nvSpPr>
          <p:cNvPr id="6" name="TextBox 5">
            <a:extLst>
              <a:ext uri="{FF2B5EF4-FFF2-40B4-BE49-F238E27FC236}">
                <a16:creationId xmlns:a16="http://schemas.microsoft.com/office/drawing/2014/main" id="{2BECB147-D251-4186-A9DA-353B6CE8A236}"/>
              </a:ext>
            </a:extLst>
          </p:cNvPr>
          <p:cNvSpPr txBox="1"/>
          <p:nvPr/>
        </p:nvSpPr>
        <p:spPr>
          <a:xfrm>
            <a:off x="385764" y="1538288"/>
            <a:ext cx="6900861" cy="6093976"/>
          </a:xfrm>
          <a:prstGeom prst="rect">
            <a:avLst/>
          </a:prstGeom>
          <a:noFill/>
        </p:spPr>
        <p:txBody>
          <a:bodyPr wrap="square" rtlCol="0">
            <a:spAutoFit/>
          </a:bodyPr>
          <a:lstStyle/>
          <a:p>
            <a:r>
              <a:rPr lang="en-US" dirty="0"/>
              <a:t>The rule:  The addition of  H+  (strong acid) to a buffer converts an equimolar amount of  A- to HA.   The addition of OH- to a buffer converts an equimolar amount of Ha to A-.  </a:t>
            </a:r>
          </a:p>
          <a:p>
            <a:endParaRPr lang="en-US" dirty="0"/>
          </a:p>
          <a:p>
            <a:r>
              <a:rPr lang="en-US" dirty="0"/>
              <a:t>Remember that in a buffer,  [H+]  =   Ka (  (HA))/(A-)   ( HA and A- represent any acid and its conjugate base.)</a:t>
            </a:r>
          </a:p>
          <a:p>
            <a:endParaRPr lang="en-US" dirty="0"/>
          </a:p>
          <a:p>
            <a:r>
              <a:rPr lang="en-US" dirty="0"/>
              <a:t>Problem 14.20 in text.  The Ka of acetic acid,  HC</a:t>
            </a:r>
            <a:r>
              <a:rPr lang="en-US" baseline="-25000" dirty="0"/>
              <a:t>2</a:t>
            </a:r>
            <a:r>
              <a:rPr lang="en-US" dirty="0"/>
              <a:t>H</a:t>
            </a:r>
            <a:r>
              <a:rPr lang="en-US" baseline="-25000" dirty="0"/>
              <a:t>3</a:t>
            </a:r>
            <a:r>
              <a:rPr lang="en-US" dirty="0"/>
              <a:t>O</a:t>
            </a:r>
            <a:r>
              <a:rPr lang="en-US" baseline="-25000" dirty="0"/>
              <a:t>2,</a:t>
            </a:r>
            <a:r>
              <a:rPr lang="en-US" dirty="0"/>
              <a:t>is 1.8 x 10</a:t>
            </a:r>
            <a:r>
              <a:rPr lang="en-US" baseline="30000" dirty="0"/>
              <a:t>-5</a:t>
            </a:r>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r>
              <a:rPr lang="en-US" sz="2400" dirty="0"/>
              <a:t> (a) Calculate the pH of an acetate buffer that is a mixture with 0.10 M acetic acid and 0.10 M sodium acetate. (b) Calculate the pH after 1.0 mL of 0.10 NaOH is added to 100 mL of this buffer. </a:t>
            </a:r>
          </a:p>
          <a:p>
            <a:r>
              <a:rPr lang="en-US" sz="2400" dirty="0">
                <a:solidFill>
                  <a:srgbClr val="0070C0"/>
                </a:solidFill>
              </a:rPr>
              <a:t>a)  Since there are equal moles of acid and conjugate base,  [H+] = Ka,  = 1.8 x 10</a:t>
            </a:r>
            <a:r>
              <a:rPr lang="en-US" sz="2400" baseline="30000" dirty="0">
                <a:solidFill>
                  <a:srgbClr val="0070C0"/>
                </a:solidFill>
              </a:rPr>
              <a:t>-5</a:t>
            </a:r>
            <a:r>
              <a:rPr lang="en-US" sz="2400" dirty="0">
                <a:solidFill>
                  <a:srgbClr val="0070C0"/>
                </a:solidFill>
              </a:rPr>
              <a:t> for a pH of 4.74.  If you didn’t realize that, and used the buffer equation, you would have gotten [H+]  =  Ka  ( 0.10/0.10), same ans.</a:t>
            </a:r>
          </a:p>
          <a:p>
            <a:endParaRPr lang="en-US" dirty="0"/>
          </a:p>
          <a:p>
            <a:endParaRPr lang="en-US" dirty="0">
              <a:solidFill>
                <a:srgbClr val="0070C0"/>
              </a:solidFill>
            </a:endParaRPr>
          </a:p>
        </p:txBody>
      </p:sp>
    </p:spTree>
    <p:extLst>
      <p:ext uri="{BB962C8B-B14F-4D97-AF65-F5344CB8AC3E}">
        <p14:creationId xmlns:p14="http://schemas.microsoft.com/office/powerpoint/2010/main" val="29618509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F7C5F-0E3B-4DA7-9202-D8334AEEC5C5}"/>
              </a:ext>
            </a:extLst>
          </p:cNvPr>
          <p:cNvSpPr txBox="1"/>
          <p:nvPr/>
        </p:nvSpPr>
        <p:spPr>
          <a:xfrm>
            <a:off x="423864" y="647700"/>
            <a:ext cx="8329612" cy="4247317"/>
          </a:xfrm>
          <a:prstGeom prst="rect">
            <a:avLst/>
          </a:prstGeom>
          <a:noFill/>
        </p:spPr>
        <p:txBody>
          <a:bodyPr wrap="square" rtlCol="0">
            <a:spAutoFit/>
          </a:bodyPr>
          <a:lstStyle/>
          <a:p>
            <a:r>
              <a:rPr lang="en-US" dirty="0"/>
              <a:t>Now part B.  We are adding NaOH, strong base, [OH-]  We MUST either use moles of OH- and moles of the acetic acid-acetate,  OR, use molarity for both.  In buffer problems, BOTH will work, as long as we are consistent.  It is usually more convenient to use moles.  </a:t>
            </a:r>
          </a:p>
          <a:p>
            <a:r>
              <a:rPr lang="en-US" dirty="0"/>
              <a:t>We have 0.10 L  of 0.10 M  ,  which is 0.010 moles of both HC</a:t>
            </a:r>
            <a:r>
              <a:rPr lang="en-US" baseline="-25000" dirty="0"/>
              <a:t>2</a:t>
            </a:r>
            <a:r>
              <a:rPr lang="en-US" dirty="0"/>
              <a:t>H</a:t>
            </a:r>
            <a:r>
              <a:rPr lang="en-US" baseline="-25000" dirty="0"/>
              <a:t>3</a:t>
            </a:r>
            <a:r>
              <a:rPr lang="en-US" dirty="0"/>
              <a:t>O</a:t>
            </a:r>
            <a:r>
              <a:rPr lang="en-US" baseline="-25000" dirty="0"/>
              <a:t>2</a:t>
            </a:r>
            <a:r>
              <a:rPr lang="en-US" dirty="0"/>
              <a:t> and C</a:t>
            </a:r>
            <a:r>
              <a:rPr lang="en-US" baseline="-25000" dirty="0"/>
              <a:t>2</a:t>
            </a:r>
            <a:r>
              <a:rPr lang="en-US" dirty="0"/>
              <a:t>H</a:t>
            </a:r>
            <a:r>
              <a:rPr lang="en-US" baseline="-25000" dirty="0"/>
              <a:t>3</a:t>
            </a:r>
            <a:r>
              <a:rPr lang="en-US" dirty="0"/>
              <a:t>O</a:t>
            </a:r>
            <a:r>
              <a:rPr lang="en-US" baseline="-25000" dirty="0"/>
              <a:t>2</a:t>
            </a:r>
            <a:r>
              <a:rPr lang="en-US" baseline="30000" dirty="0"/>
              <a:t>-</a:t>
            </a:r>
          </a:p>
          <a:p>
            <a:r>
              <a:rPr lang="en-US" dirty="0"/>
              <a:t>We are adding  “</a:t>
            </a:r>
            <a:r>
              <a:rPr lang="en-US" sz="1800" dirty="0"/>
              <a:t>1.0 mL of 0.10 NaOH is added to 100 mL of this buffer”</a:t>
            </a:r>
          </a:p>
          <a:p>
            <a:r>
              <a:rPr lang="en-US" dirty="0"/>
              <a:t>That’s 0.0010 L x 0.10 M  = 0.00010 mol of OH-.</a:t>
            </a:r>
          </a:p>
          <a:p>
            <a:endParaRPr lang="en-US" dirty="0"/>
          </a:p>
          <a:p>
            <a:r>
              <a:rPr lang="en-US" dirty="0"/>
              <a:t>That OH- will react with the acid, so it will convert 0.00010 mol of HC</a:t>
            </a:r>
            <a:r>
              <a:rPr lang="en-US" baseline="-25000" dirty="0"/>
              <a:t>2</a:t>
            </a:r>
            <a:r>
              <a:rPr lang="en-US" dirty="0"/>
              <a:t>H</a:t>
            </a:r>
            <a:r>
              <a:rPr lang="en-US" baseline="-25000" dirty="0"/>
              <a:t>3</a:t>
            </a:r>
            <a:r>
              <a:rPr lang="en-US" dirty="0"/>
              <a:t>O</a:t>
            </a:r>
            <a:r>
              <a:rPr lang="en-US" baseline="-25000" dirty="0"/>
              <a:t>2 </a:t>
            </a:r>
            <a:r>
              <a:rPr lang="en-US" dirty="0"/>
              <a:t>into C</a:t>
            </a:r>
            <a:r>
              <a:rPr lang="en-US" baseline="-25000" dirty="0"/>
              <a:t>2</a:t>
            </a:r>
            <a:r>
              <a:rPr lang="en-US" dirty="0"/>
              <a:t>H</a:t>
            </a:r>
            <a:r>
              <a:rPr lang="en-US" baseline="-25000" dirty="0"/>
              <a:t>3</a:t>
            </a:r>
            <a:r>
              <a:rPr lang="en-US" dirty="0"/>
              <a:t>O</a:t>
            </a:r>
            <a:r>
              <a:rPr lang="en-US" baseline="-25000" dirty="0"/>
              <a:t>2</a:t>
            </a:r>
            <a:r>
              <a:rPr lang="en-US" baseline="30000" dirty="0"/>
              <a:t>-  </a:t>
            </a:r>
            <a:r>
              <a:rPr lang="en-US" dirty="0"/>
              <a:t> That means the acid will go DOWN, and the base will go UP, 0.00010 mol.</a:t>
            </a:r>
          </a:p>
          <a:p>
            <a:r>
              <a:rPr lang="en-US" dirty="0"/>
              <a:t>0.010 + 0.00010 = 0.0101. (base)  0.010 – 0.00010 = 0.0099 mol. (acid)</a:t>
            </a:r>
          </a:p>
          <a:p>
            <a:endParaRPr lang="en-US" dirty="0"/>
          </a:p>
          <a:p>
            <a:r>
              <a:rPr lang="en-US" dirty="0"/>
              <a:t>Now, [H+]  =  1.8 x 10</a:t>
            </a:r>
            <a:r>
              <a:rPr lang="en-US" baseline="30000" dirty="0"/>
              <a:t>-5</a:t>
            </a:r>
            <a:r>
              <a:rPr lang="en-US" dirty="0"/>
              <a:t> ( 0.0099/0.0101)  =  1.76 x 10</a:t>
            </a:r>
            <a:r>
              <a:rPr lang="en-US" baseline="30000" dirty="0"/>
              <a:t>-5</a:t>
            </a:r>
            <a:r>
              <a:rPr lang="en-US" dirty="0"/>
              <a:t>  (To 2 sig figs, that is no change at all.)  That gives a new pH of 4.75.  Barely changed at all!!   </a:t>
            </a:r>
          </a:p>
          <a:p>
            <a:endParaRPr lang="en-US" dirty="0"/>
          </a:p>
        </p:txBody>
      </p:sp>
    </p:spTree>
    <p:extLst>
      <p:ext uri="{BB962C8B-B14F-4D97-AF65-F5344CB8AC3E}">
        <p14:creationId xmlns:p14="http://schemas.microsoft.com/office/powerpoint/2010/main" val="20917737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89F286-DE7A-4BF1-917B-0D1AC929DF4B}"/>
              </a:ext>
            </a:extLst>
          </p:cNvPr>
          <p:cNvSpPr txBox="1"/>
          <p:nvPr/>
        </p:nvSpPr>
        <p:spPr>
          <a:xfrm>
            <a:off x="1052513" y="714375"/>
            <a:ext cx="5781675" cy="369332"/>
          </a:xfrm>
          <a:prstGeom prst="rect">
            <a:avLst/>
          </a:prstGeom>
          <a:noFill/>
        </p:spPr>
        <p:txBody>
          <a:bodyPr wrap="square" rtlCol="0">
            <a:spAutoFit/>
          </a:bodyPr>
          <a:lstStyle/>
          <a:p>
            <a:r>
              <a:rPr lang="en-US" dirty="0"/>
              <a:t>Let’s try one now where ACID is added to a buffer.</a:t>
            </a:r>
          </a:p>
        </p:txBody>
      </p:sp>
      <p:sp>
        <p:nvSpPr>
          <p:cNvPr id="9" name="TextBox 8">
            <a:extLst>
              <a:ext uri="{FF2B5EF4-FFF2-40B4-BE49-F238E27FC236}">
                <a16:creationId xmlns:a16="http://schemas.microsoft.com/office/drawing/2014/main" id="{04D3D8C2-F07E-4189-A76C-86CD2325733E}"/>
              </a:ext>
            </a:extLst>
          </p:cNvPr>
          <p:cNvSpPr txBox="1"/>
          <p:nvPr/>
        </p:nvSpPr>
        <p:spPr>
          <a:xfrm>
            <a:off x="1162050" y="1288226"/>
            <a:ext cx="7181850" cy="3139321"/>
          </a:xfrm>
          <a:prstGeom prst="rect">
            <a:avLst/>
          </a:prstGeom>
          <a:noFill/>
        </p:spPr>
        <p:txBody>
          <a:bodyPr wrap="square">
            <a:spAutoFit/>
          </a:bodyPr>
          <a:lstStyle/>
          <a:p>
            <a:r>
              <a:rPr lang="en-US" altLang="en-US" sz="1800" dirty="0"/>
              <a:t>A buffer is made by adding 0.300 mol CH</a:t>
            </a:r>
            <a:r>
              <a:rPr lang="en-US" altLang="en-US" sz="1800" baseline="-25000" dirty="0"/>
              <a:t>3</a:t>
            </a:r>
            <a:r>
              <a:rPr lang="en-US" altLang="en-US" sz="1800" dirty="0"/>
              <a:t>COOH and 0.600 mol CH</a:t>
            </a:r>
            <a:r>
              <a:rPr lang="en-US" altLang="en-US" sz="1800" baseline="-25000" dirty="0"/>
              <a:t>3</a:t>
            </a:r>
            <a:r>
              <a:rPr lang="en-US" altLang="en-US" sz="1800" dirty="0"/>
              <a:t>COONa to enough water to make 1.000 L of solution.  </a:t>
            </a:r>
            <a:r>
              <a:rPr lang="en-US" altLang="en-US" sz="1800" b="1" dirty="0"/>
              <a:t>(a)</a:t>
            </a:r>
            <a:r>
              <a:rPr lang="en-US" altLang="en-US" sz="1800" dirty="0"/>
              <a:t> Calculate the pH of this solution.  ( The Ka is still 1.8 x 10</a:t>
            </a:r>
            <a:r>
              <a:rPr lang="en-US" altLang="en-US" sz="1800" baseline="30000" dirty="0"/>
              <a:t>-5</a:t>
            </a:r>
            <a:r>
              <a:rPr lang="en-US" altLang="en-US" sz="1800" dirty="0"/>
              <a:t>)</a:t>
            </a:r>
          </a:p>
          <a:p>
            <a:r>
              <a:rPr lang="en-US" altLang="en-US" dirty="0"/>
              <a:t>b) Calculate the pH of the buffer after the addition of 25 mL</a:t>
            </a:r>
            <a:r>
              <a:rPr lang="en-US" altLang="en-US" sz="1800" dirty="0"/>
              <a:t> of 4.0 </a:t>
            </a:r>
            <a:r>
              <a:rPr lang="en-US" altLang="en-US" sz="1800" i="1" dirty="0"/>
              <a:t>M</a:t>
            </a:r>
            <a:r>
              <a:rPr lang="en-US" altLang="en-US" sz="1800" dirty="0"/>
              <a:t> </a:t>
            </a:r>
            <a:r>
              <a:rPr lang="en-US" altLang="en-US" dirty="0"/>
              <a:t>HNO</a:t>
            </a:r>
            <a:r>
              <a:rPr lang="en-US" altLang="en-US" baseline="-25000" dirty="0"/>
              <a:t>3</a:t>
            </a:r>
            <a:r>
              <a:rPr lang="en-US" altLang="en-US" sz="1800" dirty="0"/>
              <a:t>(</a:t>
            </a:r>
            <a:r>
              <a:rPr lang="en-US" altLang="en-US" sz="1800" i="1" dirty="0" err="1"/>
              <a:t>aq</a:t>
            </a:r>
            <a:r>
              <a:rPr lang="en-US" altLang="en-US" sz="1800" dirty="0"/>
              <a:t>) solution. </a:t>
            </a:r>
            <a:r>
              <a:rPr lang="en-US" altLang="en-US" sz="1800" b="1" dirty="0"/>
              <a:t>(c)</a:t>
            </a:r>
            <a:r>
              <a:rPr lang="en-US" altLang="en-US" sz="1800" dirty="0"/>
              <a:t> For comparison, calculate the pH of a solution made by adding 25.0 mL of 4.0 </a:t>
            </a:r>
            <a:r>
              <a:rPr lang="en-US" altLang="en-US" sz="1800" i="1" dirty="0"/>
              <a:t>M</a:t>
            </a:r>
            <a:r>
              <a:rPr lang="en-US" altLang="en-US" sz="1800" dirty="0"/>
              <a:t> NaOH(</a:t>
            </a:r>
            <a:r>
              <a:rPr lang="en-US" altLang="en-US" sz="1800" i="1" dirty="0" err="1"/>
              <a:t>aq</a:t>
            </a:r>
            <a:r>
              <a:rPr lang="en-US" altLang="en-US" sz="1800" dirty="0"/>
              <a:t>) solution to 1.000 L of pure water</a:t>
            </a:r>
          </a:p>
          <a:p>
            <a:endParaRPr lang="en-US" dirty="0"/>
          </a:p>
          <a:p>
            <a:r>
              <a:rPr lang="en-US" dirty="0">
                <a:solidFill>
                  <a:srgbClr val="0070C0"/>
                </a:solidFill>
              </a:rPr>
              <a:t>( 5.05,      4.84,   13)</a:t>
            </a:r>
          </a:p>
          <a:p>
            <a:endParaRPr lang="en-US" dirty="0">
              <a:solidFill>
                <a:srgbClr val="0070C0"/>
              </a:solidFill>
            </a:endParaRPr>
          </a:p>
          <a:p>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32675585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F2A4-DED7-42E3-8F1C-7BB062F2E5AA}"/>
              </a:ext>
            </a:extLst>
          </p:cNvPr>
          <p:cNvSpPr>
            <a:spLocks noGrp="1"/>
          </p:cNvSpPr>
          <p:nvPr>
            <p:ph type="title"/>
          </p:nvPr>
        </p:nvSpPr>
        <p:spPr>
          <a:xfrm>
            <a:off x="628650" y="365127"/>
            <a:ext cx="7886700" cy="700907"/>
          </a:xfrm>
        </p:spPr>
        <p:txBody>
          <a:bodyPr>
            <a:normAutofit fontScale="90000"/>
          </a:bodyPr>
          <a:lstStyle/>
          <a:p>
            <a:r>
              <a:rPr lang="en-US" dirty="0"/>
              <a:t>Forming a buffer by reacting weak acid with strong base. Or,</a:t>
            </a:r>
            <a:br>
              <a:rPr lang="en-US" dirty="0"/>
            </a:br>
            <a:r>
              <a:rPr lang="en-US" dirty="0"/>
              <a:t>strong acid with weak base.  The WEAK species must be in excess!</a:t>
            </a:r>
            <a:br>
              <a:rPr lang="en-US" dirty="0"/>
            </a:br>
            <a:endParaRPr lang="en-US" dirty="0"/>
          </a:p>
        </p:txBody>
      </p:sp>
      <p:sp>
        <p:nvSpPr>
          <p:cNvPr id="5" name="TextBox 4">
            <a:extLst>
              <a:ext uri="{FF2B5EF4-FFF2-40B4-BE49-F238E27FC236}">
                <a16:creationId xmlns:a16="http://schemas.microsoft.com/office/drawing/2014/main" id="{1E3D2550-368A-42FD-9AC9-1046E266AC77}"/>
              </a:ext>
            </a:extLst>
          </p:cNvPr>
          <p:cNvSpPr txBox="1"/>
          <p:nvPr/>
        </p:nvSpPr>
        <p:spPr>
          <a:xfrm>
            <a:off x="827095" y="1066034"/>
            <a:ext cx="7250871" cy="6370975"/>
          </a:xfrm>
          <a:prstGeom prst="rect">
            <a:avLst/>
          </a:prstGeom>
          <a:noFill/>
        </p:spPr>
        <p:txBody>
          <a:bodyPr wrap="square" rtlCol="0">
            <a:spAutoFit/>
          </a:bodyPr>
          <a:lstStyle/>
          <a:p>
            <a:r>
              <a:rPr lang="en-US" sz="2400" dirty="0">
                <a:solidFill>
                  <a:srgbClr val="0070C0"/>
                </a:solidFill>
              </a:rPr>
              <a:t>Find the pH of the solution formed when 100. mL of 2.00 M  HNO</a:t>
            </a:r>
            <a:r>
              <a:rPr lang="en-US" sz="2400" baseline="-25000" dirty="0">
                <a:solidFill>
                  <a:srgbClr val="0070C0"/>
                </a:solidFill>
              </a:rPr>
              <a:t>2</a:t>
            </a:r>
            <a:r>
              <a:rPr lang="en-US" sz="2400" dirty="0">
                <a:solidFill>
                  <a:srgbClr val="0070C0"/>
                </a:solidFill>
              </a:rPr>
              <a:t>  ( Ka = 4.6 x 10</a:t>
            </a:r>
            <a:r>
              <a:rPr lang="en-US" sz="2400" baseline="30000" dirty="0">
                <a:solidFill>
                  <a:srgbClr val="0070C0"/>
                </a:solidFill>
              </a:rPr>
              <a:t>-4</a:t>
            </a:r>
            <a:r>
              <a:rPr lang="en-US" sz="2400" dirty="0">
                <a:solidFill>
                  <a:srgbClr val="0070C0"/>
                </a:solidFill>
              </a:rPr>
              <a:t>)  is added to 100 </a:t>
            </a:r>
            <a:r>
              <a:rPr lang="en-US" sz="2400" dirty="0" err="1">
                <a:solidFill>
                  <a:srgbClr val="0070C0"/>
                </a:solidFill>
              </a:rPr>
              <a:t>mL.</a:t>
            </a:r>
            <a:r>
              <a:rPr lang="en-US" sz="2400" dirty="0">
                <a:solidFill>
                  <a:srgbClr val="0070C0"/>
                </a:solidFill>
              </a:rPr>
              <a:t> of 1.50M</a:t>
            </a:r>
          </a:p>
          <a:p>
            <a:r>
              <a:rPr lang="en-US" sz="2400" dirty="0">
                <a:solidFill>
                  <a:srgbClr val="0070C0"/>
                </a:solidFill>
              </a:rPr>
              <a:t>KOH.  </a:t>
            </a:r>
          </a:p>
          <a:p>
            <a:r>
              <a:rPr lang="en-US" sz="2400" dirty="0">
                <a:solidFill>
                  <a:srgbClr val="0070C0"/>
                </a:solidFill>
              </a:rPr>
              <a:t>W</a:t>
            </a:r>
            <a:r>
              <a:rPr lang="en-US" sz="2400" dirty="0">
                <a:solidFill>
                  <a:srgbClr val="7030A0"/>
                </a:solidFill>
              </a:rPr>
              <a:t>e are adding a weak acid to a strong base.  We must FIRST write the reaction!  HNO</a:t>
            </a:r>
            <a:r>
              <a:rPr lang="en-US" sz="2400" baseline="-25000" dirty="0">
                <a:solidFill>
                  <a:srgbClr val="7030A0"/>
                </a:solidFill>
              </a:rPr>
              <a:t>2</a:t>
            </a:r>
            <a:r>
              <a:rPr lang="en-US" sz="2400" dirty="0">
                <a:solidFill>
                  <a:srgbClr val="7030A0"/>
                </a:solidFill>
              </a:rPr>
              <a:t>  +  OH</a:t>
            </a:r>
            <a:r>
              <a:rPr lang="en-US" sz="2400" baseline="30000" dirty="0">
                <a:solidFill>
                  <a:srgbClr val="7030A0"/>
                </a:solidFill>
              </a:rPr>
              <a:t>-</a:t>
            </a:r>
            <a:r>
              <a:rPr lang="en-US" sz="2400" dirty="0">
                <a:solidFill>
                  <a:srgbClr val="7030A0"/>
                </a:solidFill>
              </a:rPr>
              <a:t> </a:t>
            </a:r>
            <a:r>
              <a:rPr lang="en-US" sz="2400" dirty="0">
                <a:solidFill>
                  <a:srgbClr val="7030A0"/>
                </a:solidFill>
                <a:sym typeface="Symbol" panose="05050102010706020507" pitchFamily="18" charset="2"/>
              </a:rPr>
              <a:t> NO</a:t>
            </a:r>
            <a:r>
              <a:rPr lang="en-US" sz="2400" baseline="-25000" dirty="0">
                <a:solidFill>
                  <a:srgbClr val="7030A0"/>
                </a:solidFill>
                <a:sym typeface="Symbol" panose="05050102010706020507" pitchFamily="18" charset="2"/>
              </a:rPr>
              <a:t>2</a:t>
            </a:r>
            <a:r>
              <a:rPr lang="en-US" sz="2400" baseline="30000" dirty="0">
                <a:solidFill>
                  <a:srgbClr val="7030A0"/>
                </a:solidFill>
                <a:sym typeface="Symbol" panose="05050102010706020507" pitchFamily="18" charset="2"/>
              </a:rPr>
              <a:t>-</a:t>
            </a:r>
            <a:r>
              <a:rPr lang="en-US" sz="2400" dirty="0">
                <a:solidFill>
                  <a:srgbClr val="7030A0"/>
                </a:solidFill>
                <a:sym typeface="Symbol" panose="05050102010706020507" pitchFamily="18" charset="2"/>
              </a:rPr>
              <a:t> + H</a:t>
            </a:r>
            <a:r>
              <a:rPr lang="en-US" sz="2400" baseline="-25000" dirty="0">
                <a:solidFill>
                  <a:srgbClr val="7030A0"/>
                </a:solidFill>
                <a:sym typeface="Symbol" panose="05050102010706020507" pitchFamily="18" charset="2"/>
              </a:rPr>
              <a:t>2</a:t>
            </a:r>
            <a:r>
              <a:rPr lang="en-US" sz="2400" dirty="0">
                <a:solidFill>
                  <a:srgbClr val="7030A0"/>
                </a:solidFill>
                <a:sym typeface="Symbol" panose="05050102010706020507" pitchFamily="18" charset="2"/>
              </a:rPr>
              <a:t>O</a:t>
            </a:r>
          </a:p>
          <a:p>
            <a:r>
              <a:rPr lang="en-US" sz="2400" dirty="0">
                <a:solidFill>
                  <a:srgbClr val="7030A0"/>
                </a:solidFill>
                <a:sym typeface="Symbol" panose="05050102010706020507" pitchFamily="18" charset="2"/>
              </a:rPr>
              <a:t>Putting in the moles………0.200       0.150</a:t>
            </a:r>
          </a:p>
          <a:p>
            <a:r>
              <a:rPr lang="en-US" sz="2400" dirty="0">
                <a:solidFill>
                  <a:srgbClr val="7030A0"/>
                </a:solidFill>
                <a:sym typeface="Symbol" panose="05050102010706020507" pitchFamily="18" charset="2"/>
              </a:rPr>
              <a:t>The OH- is used up…………-0.150    -0.150        + 0.150</a:t>
            </a:r>
          </a:p>
          <a:p>
            <a:r>
              <a:rPr lang="en-US" sz="2400" dirty="0">
                <a:solidFill>
                  <a:srgbClr val="7030A0"/>
                </a:solidFill>
                <a:sym typeface="Symbol" panose="05050102010706020507" pitchFamily="18" charset="2"/>
              </a:rPr>
              <a:t>After reaction                     0.050         0                 0.150</a:t>
            </a:r>
          </a:p>
          <a:p>
            <a:r>
              <a:rPr lang="en-US" sz="2400" dirty="0">
                <a:solidFill>
                  <a:srgbClr val="7030A0"/>
                </a:solidFill>
                <a:sym typeface="Symbol" panose="05050102010706020507" pitchFamily="18" charset="2"/>
              </a:rPr>
              <a:t>We now have a buffer!    0.050 moles HA,  0.150, A-</a:t>
            </a:r>
          </a:p>
          <a:p>
            <a:r>
              <a:rPr lang="en-US" sz="2400" dirty="0">
                <a:solidFill>
                  <a:srgbClr val="7030A0"/>
                </a:solidFill>
                <a:sym typeface="Symbol" panose="05050102010706020507" pitchFamily="18" charset="2"/>
              </a:rPr>
              <a:t>The [H+]  =  4.6 x 10</a:t>
            </a:r>
            <a:r>
              <a:rPr lang="en-US" sz="2400" baseline="30000" dirty="0">
                <a:solidFill>
                  <a:srgbClr val="7030A0"/>
                </a:solidFill>
                <a:sym typeface="Symbol" panose="05050102010706020507" pitchFamily="18" charset="2"/>
              </a:rPr>
              <a:t>-4</a:t>
            </a:r>
            <a:r>
              <a:rPr lang="en-US" sz="2400" dirty="0">
                <a:solidFill>
                  <a:srgbClr val="7030A0"/>
                </a:solidFill>
                <a:sym typeface="Symbol" panose="05050102010706020507" pitchFamily="18" charset="2"/>
              </a:rPr>
              <a:t> ( 0.050/0.150   ) = 1.5 x 10</a:t>
            </a:r>
            <a:r>
              <a:rPr lang="en-US" sz="2400" baseline="30000" dirty="0">
                <a:solidFill>
                  <a:srgbClr val="7030A0"/>
                </a:solidFill>
                <a:sym typeface="Symbol" panose="05050102010706020507" pitchFamily="18" charset="2"/>
              </a:rPr>
              <a:t>-4</a:t>
            </a:r>
            <a:r>
              <a:rPr lang="en-US" sz="2400" dirty="0">
                <a:solidFill>
                  <a:srgbClr val="7030A0"/>
                </a:solidFill>
                <a:sym typeface="Symbol" panose="05050102010706020507" pitchFamily="18" charset="2"/>
              </a:rPr>
              <a:t> for a pH of 3.81.</a:t>
            </a:r>
          </a:p>
          <a:p>
            <a:endParaRPr lang="en-US" sz="2400" dirty="0">
              <a:solidFill>
                <a:srgbClr val="7030A0"/>
              </a:solidFill>
              <a:sym typeface="Symbol" panose="05050102010706020507" pitchFamily="18" charset="2"/>
            </a:endParaRPr>
          </a:p>
          <a:p>
            <a:r>
              <a:rPr lang="en-US" sz="2400" dirty="0">
                <a:solidFill>
                  <a:srgbClr val="7030A0"/>
                </a:solidFill>
                <a:sym typeface="Symbol" panose="05050102010706020507" pitchFamily="18" charset="2"/>
              </a:rPr>
              <a:t>Problem 91, which is in the homework is a tough one.</a:t>
            </a:r>
          </a:p>
          <a:p>
            <a:r>
              <a:rPr lang="en-US" sz="2400" dirty="0">
                <a:solidFill>
                  <a:srgbClr val="7030A0"/>
                </a:solidFill>
                <a:sym typeface="Symbol" panose="05050102010706020507" pitchFamily="18" charset="2"/>
              </a:rPr>
              <a:t>You need to find the moles of NH</a:t>
            </a:r>
            <a:r>
              <a:rPr lang="en-US" sz="2400" baseline="-25000" dirty="0">
                <a:solidFill>
                  <a:srgbClr val="7030A0"/>
                </a:solidFill>
                <a:sym typeface="Symbol" panose="05050102010706020507" pitchFamily="18" charset="2"/>
              </a:rPr>
              <a:t>4</a:t>
            </a:r>
            <a:r>
              <a:rPr lang="en-US" sz="2400" dirty="0">
                <a:solidFill>
                  <a:srgbClr val="7030A0"/>
                </a:solidFill>
                <a:sym typeface="Symbol" panose="05050102010706020507" pitchFamily="18" charset="2"/>
              </a:rPr>
              <a:t>+ (from grams of NH</a:t>
            </a:r>
            <a:r>
              <a:rPr lang="en-US" sz="2400" baseline="-25000" dirty="0">
                <a:solidFill>
                  <a:srgbClr val="7030A0"/>
                </a:solidFill>
                <a:sym typeface="Symbol" panose="05050102010706020507" pitchFamily="18" charset="2"/>
              </a:rPr>
              <a:t>4</a:t>
            </a:r>
            <a:r>
              <a:rPr lang="en-US" sz="2400" dirty="0">
                <a:solidFill>
                  <a:srgbClr val="7030A0"/>
                </a:solidFill>
                <a:sym typeface="Symbol" panose="05050102010706020507" pitchFamily="18" charset="2"/>
              </a:rPr>
              <a:t>Cl)  THEN, react that NH</a:t>
            </a:r>
            <a:r>
              <a:rPr lang="en-US" sz="2400" baseline="-25000" dirty="0">
                <a:solidFill>
                  <a:srgbClr val="7030A0"/>
                </a:solidFill>
                <a:sym typeface="Symbol" panose="05050102010706020507" pitchFamily="18" charset="2"/>
              </a:rPr>
              <a:t>4</a:t>
            </a:r>
            <a:r>
              <a:rPr lang="en-US" sz="2400" baseline="30000" dirty="0">
                <a:solidFill>
                  <a:srgbClr val="7030A0"/>
                </a:solidFill>
                <a:sym typeface="Symbol" panose="05050102010706020507" pitchFamily="18" charset="2"/>
              </a:rPr>
              <a:t>+</a:t>
            </a:r>
            <a:r>
              <a:rPr lang="en-US" sz="2400" dirty="0">
                <a:solidFill>
                  <a:srgbClr val="7030A0"/>
                </a:solidFill>
                <a:sym typeface="Symbol" panose="05050102010706020507" pitchFamily="18" charset="2"/>
              </a:rPr>
              <a:t>  with OH-  to get NH</a:t>
            </a:r>
            <a:r>
              <a:rPr lang="en-US" sz="2400" baseline="-25000" dirty="0">
                <a:solidFill>
                  <a:srgbClr val="7030A0"/>
                </a:solidFill>
                <a:sym typeface="Symbol" panose="05050102010706020507" pitchFamily="18" charset="2"/>
              </a:rPr>
              <a:t>3</a:t>
            </a:r>
            <a:r>
              <a:rPr lang="en-US" sz="2400" dirty="0">
                <a:solidFill>
                  <a:srgbClr val="7030A0"/>
                </a:solidFill>
                <a:sym typeface="Symbol" panose="05050102010706020507" pitchFamily="18" charset="2"/>
              </a:rPr>
              <a:t> and water.  That will give you your buffer….to begin! </a:t>
            </a:r>
          </a:p>
          <a:p>
            <a:endParaRPr lang="en-US" sz="2400" dirty="0">
              <a:solidFill>
                <a:srgbClr val="7030A0"/>
              </a:solidFill>
            </a:endParaRPr>
          </a:p>
        </p:txBody>
      </p:sp>
    </p:spTree>
    <p:extLst>
      <p:ext uri="{BB962C8B-B14F-4D97-AF65-F5344CB8AC3E}">
        <p14:creationId xmlns:p14="http://schemas.microsoft.com/office/powerpoint/2010/main" val="24689107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Capacity</a:t>
            </a:r>
          </a:p>
        </p:txBody>
      </p:sp>
      <p:sp>
        <p:nvSpPr>
          <p:cNvPr id="3" name="Content Placeholder 2"/>
          <p:cNvSpPr>
            <a:spLocks noGrp="1"/>
          </p:cNvSpPr>
          <p:nvPr>
            <p:ph idx="1"/>
          </p:nvPr>
        </p:nvSpPr>
        <p:spPr>
          <a:xfrm>
            <a:off x="628650" y="955965"/>
            <a:ext cx="7886700" cy="4519418"/>
          </a:xfrm>
        </p:spPr>
        <p:txBody>
          <a:bodyPr/>
          <a:lstStyle/>
          <a:p>
            <a:r>
              <a:rPr lang="en-US" b="1" dirty="0"/>
              <a:t>Buffer capacity: </a:t>
            </a:r>
            <a:r>
              <a:rPr lang="en-US" dirty="0"/>
              <a:t>Amount of strong acid or base that can be added to a given volume of a buffer solution before the pH changes significantly. </a:t>
            </a:r>
          </a:p>
          <a:p>
            <a:pPr marL="0" indent="0">
              <a:buNone/>
            </a:pPr>
            <a:endParaRPr lang="en-US" dirty="0"/>
          </a:p>
          <a:p>
            <a:r>
              <a:rPr lang="en-US" dirty="0"/>
              <a:t>All buffers have a limited capacity of how much H</a:t>
            </a:r>
            <a:r>
              <a:rPr lang="en-US" baseline="-25000" dirty="0"/>
              <a:t>3</a:t>
            </a:r>
            <a:r>
              <a:rPr lang="en-US" dirty="0"/>
              <a:t>O</a:t>
            </a:r>
            <a:r>
              <a:rPr lang="en-US" baseline="30000" dirty="0"/>
              <a:t>+</a:t>
            </a:r>
            <a:r>
              <a:rPr lang="en-US" dirty="0"/>
              <a:t> or OH</a:t>
            </a:r>
            <a:r>
              <a:rPr lang="en-US" baseline="30000" dirty="0"/>
              <a:t>–</a:t>
            </a:r>
            <a:r>
              <a:rPr lang="en-US" dirty="0"/>
              <a:t> they can “soak up.”</a:t>
            </a:r>
          </a:p>
          <a:p>
            <a:pPr lvl="1"/>
            <a:r>
              <a:rPr lang="en-US" sz="1800" dirty="0">
                <a:solidFill>
                  <a:schemeClr val="accent3"/>
                </a:solidFill>
              </a:rPr>
              <a:t>Eventually, all the HA reacts with the added OH</a:t>
            </a:r>
            <a:r>
              <a:rPr lang="en-US" sz="1800" baseline="30000" dirty="0">
                <a:solidFill>
                  <a:schemeClr val="accent3"/>
                </a:solidFill>
              </a:rPr>
              <a:t>–</a:t>
            </a:r>
          </a:p>
          <a:p>
            <a:pPr lvl="1"/>
            <a:r>
              <a:rPr lang="en-US" sz="1800" dirty="0">
                <a:solidFill>
                  <a:schemeClr val="accent3"/>
                </a:solidFill>
              </a:rPr>
              <a:t>Eventually, all the A</a:t>
            </a:r>
            <a:r>
              <a:rPr lang="en-US" sz="1800" baseline="30000" dirty="0">
                <a:solidFill>
                  <a:schemeClr val="accent3"/>
                </a:solidFill>
              </a:rPr>
              <a:t>– </a:t>
            </a:r>
            <a:r>
              <a:rPr lang="en-US" sz="1800" dirty="0">
                <a:solidFill>
                  <a:schemeClr val="accent3"/>
                </a:solidFill>
              </a:rPr>
              <a:t>reacts with the added H</a:t>
            </a:r>
            <a:r>
              <a:rPr lang="en-US" sz="1800" baseline="-25000" dirty="0">
                <a:solidFill>
                  <a:schemeClr val="accent3"/>
                </a:solidFill>
              </a:rPr>
              <a:t>3</a:t>
            </a:r>
            <a:r>
              <a:rPr lang="en-US" sz="1800" dirty="0">
                <a:solidFill>
                  <a:schemeClr val="accent3"/>
                </a:solidFill>
              </a:rPr>
              <a:t>O</a:t>
            </a:r>
            <a:r>
              <a:rPr lang="en-US" sz="1800" baseline="30000" dirty="0">
                <a:solidFill>
                  <a:schemeClr val="accent3"/>
                </a:solidFill>
              </a:rPr>
              <a:t>+</a:t>
            </a:r>
          </a:p>
          <a:p>
            <a:endParaRPr lang="en-US" dirty="0"/>
          </a:p>
        </p:txBody>
      </p:sp>
    </p:spTree>
    <p:extLst>
      <p:ext uri="{BB962C8B-B14F-4D97-AF65-F5344CB8AC3E}">
        <p14:creationId xmlns:p14="http://schemas.microsoft.com/office/powerpoint/2010/main" val="38504062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Capacity</a:t>
            </a:r>
          </a:p>
        </p:txBody>
      </p:sp>
      <p:sp>
        <p:nvSpPr>
          <p:cNvPr id="3" name="Content Placeholder 2"/>
          <p:cNvSpPr>
            <a:spLocks noGrp="1"/>
          </p:cNvSpPr>
          <p:nvPr>
            <p:ph idx="1"/>
          </p:nvPr>
        </p:nvSpPr>
        <p:spPr/>
        <p:txBody>
          <a:bodyPr/>
          <a:lstStyle/>
          <a:p>
            <a:r>
              <a:rPr lang="en-US" dirty="0"/>
              <a:t>Buffer capacity depends on the number of moles of the weak acid and its conjugate base that are in the mixture. </a:t>
            </a:r>
          </a:p>
          <a:p>
            <a:endParaRPr lang="en-US" dirty="0"/>
          </a:p>
          <a:p>
            <a:r>
              <a:rPr lang="en-US" dirty="0"/>
              <a:t>More moles of buffer components leads to a higher buffer capacity. </a:t>
            </a:r>
          </a:p>
          <a:p>
            <a:endParaRPr lang="en-US" dirty="0"/>
          </a:p>
          <a:p>
            <a:r>
              <a:rPr lang="en-US" dirty="0"/>
              <a:t>Once the buffer components near depletion, large changes in pH result.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605657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[H</a:t>
            </a:r>
            <a:r>
              <a:rPr lang="en-US" baseline="-25000" dirty="0"/>
              <a:t>3</a:t>
            </a:r>
            <a:r>
              <a:rPr lang="en-US" dirty="0"/>
              <a:t>O+] and pH of a Buffer Solution</a:t>
            </a:r>
          </a:p>
        </p:txBody>
      </p:sp>
      <p:sp>
        <p:nvSpPr>
          <p:cNvPr id="3" name="Content Placeholder 2"/>
          <p:cNvSpPr>
            <a:spLocks noGrp="1"/>
          </p:cNvSpPr>
          <p:nvPr>
            <p:ph idx="1"/>
          </p:nvPr>
        </p:nvSpPr>
        <p:spPr/>
        <p:txBody>
          <a:bodyPr/>
          <a:lstStyle/>
          <a:p>
            <a:r>
              <a:rPr lang="en-US" dirty="0"/>
              <a:t>The pH of a buffer system can be calculated if we know the concentration of the weak acid [HA] and its conjugate base [A</a:t>
            </a:r>
            <a:r>
              <a:rPr lang="en-US" baseline="30000" dirty="0">
                <a:ea typeface="ヒラギノ角ゴ Pro W3" pitchFamily="1" charset="-128"/>
              </a:rPr>
              <a:t>–</a:t>
            </a:r>
            <a:r>
              <a:rPr lang="en-US" dirty="0"/>
              <a:t>].</a:t>
            </a:r>
          </a:p>
          <a:p>
            <a:pPr marL="109728" indent="0">
              <a:buNone/>
            </a:pPr>
            <a:endParaRPr lang="en-US" dirty="0"/>
          </a:p>
          <a:p>
            <a:pPr marL="0" indent="0" algn="ctr">
              <a:buNone/>
            </a:pPr>
            <a:r>
              <a:rPr lang="en-US" dirty="0"/>
              <a:t> HA</a:t>
            </a:r>
            <a:r>
              <a:rPr lang="en-US" baseline="-25000" dirty="0"/>
              <a:t>(</a:t>
            </a:r>
            <a:r>
              <a:rPr lang="en-US"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baseline="-25000" dirty="0" err="1">
                <a:ea typeface="ヒラギノ角ゴ Pro W3" pitchFamily="1" charset="-128"/>
              </a:rPr>
              <a:t>aq</a:t>
            </a:r>
            <a:r>
              <a:rPr lang="en-US" baseline="-25000" dirty="0">
                <a:ea typeface="ヒラギノ角ゴ Pro W3" pitchFamily="1" charset="-128"/>
              </a:rPr>
              <a:t>)</a:t>
            </a:r>
            <a:r>
              <a:rPr lang="en-US" dirty="0">
                <a:sym typeface="Wingdings" pitchFamily="2" charset="2"/>
              </a:rPr>
              <a:t>    </a:t>
            </a:r>
            <a:endParaRPr lang="en-US" dirty="0"/>
          </a:p>
          <a:p>
            <a:endParaRPr lang="en-US" dirty="0"/>
          </a:p>
        </p:txBody>
      </p:sp>
      <p:sp>
        <p:nvSpPr>
          <p:cNvPr id="5" name="TextBox 4">
            <a:extLst>
              <a:ext uri="{FF2B5EF4-FFF2-40B4-BE49-F238E27FC236}">
                <a16:creationId xmlns:a16="http://schemas.microsoft.com/office/drawing/2014/main" id="{05FE97FD-315D-45DD-99CF-A86CCA268DFF}"/>
              </a:ext>
            </a:extLst>
          </p:cNvPr>
          <p:cNvSpPr txBox="1"/>
          <p:nvPr/>
        </p:nvSpPr>
        <p:spPr>
          <a:xfrm>
            <a:off x="1359017" y="2852257"/>
            <a:ext cx="6535023" cy="1200329"/>
          </a:xfrm>
          <a:prstGeom prst="rect">
            <a:avLst/>
          </a:prstGeom>
          <a:noFill/>
        </p:spPr>
        <p:txBody>
          <a:bodyPr wrap="square" rtlCol="0">
            <a:spAutoFit/>
          </a:bodyPr>
          <a:lstStyle/>
          <a:p>
            <a:r>
              <a:rPr lang="en-US" sz="2400" dirty="0">
                <a:solidFill>
                  <a:srgbClr val="FF0000"/>
                </a:solidFill>
              </a:rPr>
              <a:t>[H+]  =  Ka (  HA)/(A-)    </a:t>
            </a:r>
          </a:p>
          <a:p>
            <a:endParaRPr lang="en-US" sz="2400" dirty="0">
              <a:solidFill>
                <a:srgbClr val="FF0000"/>
              </a:solidFill>
            </a:endParaRPr>
          </a:p>
          <a:p>
            <a:endParaRPr lang="en-US" sz="2400" dirty="0">
              <a:solidFill>
                <a:srgbClr val="0070C0"/>
              </a:solidFill>
            </a:endParaRPr>
          </a:p>
        </p:txBody>
      </p:sp>
    </p:spTree>
    <p:extLst>
      <p:ext uri="{BB962C8B-B14F-4D97-AF65-F5344CB8AC3E}">
        <p14:creationId xmlns:p14="http://schemas.microsoft.com/office/powerpoint/2010/main" val="12468913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Henderson-Hasselbalch Equation</a:t>
            </a:r>
          </a:p>
        </p:txBody>
      </p:sp>
      <p:sp>
        <p:nvSpPr>
          <p:cNvPr id="3" name="Content Placeholder 2"/>
          <p:cNvSpPr>
            <a:spLocks noGrp="1"/>
          </p:cNvSpPr>
          <p:nvPr>
            <p:ph idx="1"/>
          </p:nvPr>
        </p:nvSpPr>
        <p:spPr/>
        <p:txBody>
          <a:bodyPr/>
          <a:lstStyle/>
          <a:p>
            <a:r>
              <a:rPr lang="en-US" dirty="0"/>
              <a:t>Henderson-Hasselbalch equation can be used to calculate the pH of a buffer. </a:t>
            </a:r>
          </a:p>
          <a:p>
            <a:r>
              <a:rPr lang="en-US" sz="2400" dirty="0">
                <a:solidFill>
                  <a:srgbClr val="0070C0"/>
                </a:solidFill>
              </a:rPr>
              <a:t>This is simply the logarithmic form of the buffer equation on the last slide.</a:t>
            </a:r>
          </a:p>
          <a:p>
            <a:endParaRPr lang="en-US" sz="2400" dirty="0">
              <a:solidFill>
                <a:srgbClr val="0070C0"/>
              </a:solidFill>
            </a:endParaRPr>
          </a:p>
          <a:p>
            <a:r>
              <a:rPr lang="en-US" sz="2400" dirty="0">
                <a:solidFill>
                  <a:srgbClr val="0070C0"/>
                </a:solidFill>
              </a:rPr>
              <a:t>Note that the “brackets” indicate molarity.   But molarity is moles per liter, and the volume is the same for A- as it is for HA.  So, the volume terms “cancel” and it is OK to use moles!</a:t>
            </a:r>
          </a:p>
          <a:p>
            <a:endParaRPr lang="en-US" sz="2400" dirty="0">
              <a:solidFill>
                <a:srgbClr val="0070C0"/>
              </a:solidFill>
            </a:endParaRPr>
          </a:p>
          <a:p>
            <a:endParaRPr lang="en-US" sz="2400" dirty="0">
              <a:solidFill>
                <a:srgbClr val="0070C0"/>
              </a:solidFill>
            </a:endParaRPr>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0095909"/>
              </p:ext>
            </p:extLst>
          </p:nvPr>
        </p:nvGraphicFramePr>
        <p:xfrm>
          <a:off x="3411539" y="2030413"/>
          <a:ext cx="2339975" cy="838200"/>
        </p:xfrm>
        <a:graphic>
          <a:graphicData uri="http://schemas.openxmlformats.org/presentationml/2006/ole">
            <mc:AlternateContent xmlns:mc="http://schemas.openxmlformats.org/markup-compatibility/2006">
              <mc:Choice xmlns:v="urn:schemas-microsoft-com:vml" Requires="v">
                <p:oleObj spid="_x0000_s4108" name="Equation" r:id="rId3" imgW="1269720" imgH="444240" progId="Equation.DSMT4">
                  <p:embed/>
                </p:oleObj>
              </mc:Choice>
              <mc:Fallback>
                <p:oleObj name="Equation" r:id="rId3" imgW="1269720" imgH="444240" progId="Equation.DSMT4">
                  <p:embed/>
                  <p:pic>
                    <p:nvPicPr>
                      <p:cNvPr id="5" name="Object 4"/>
                      <p:cNvPicPr>
                        <a:picLocks noChangeAspect="1" noChangeArrowheads="1"/>
                      </p:cNvPicPr>
                      <p:nvPr/>
                    </p:nvPicPr>
                    <p:blipFill>
                      <a:blip r:embed="rId4"/>
                      <a:srcRect/>
                      <a:stretch>
                        <a:fillRect/>
                      </a:stretch>
                    </p:blipFill>
                    <p:spPr bwMode="auto">
                      <a:xfrm>
                        <a:off x="3411539" y="2030413"/>
                        <a:ext cx="2339975" cy="838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422467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Two Buffer Solutions</a:t>
            </a:r>
          </a:p>
        </p:txBody>
      </p:sp>
      <p:sp>
        <p:nvSpPr>
          <p:cNvPr id="3" name="Content Placeholder 2"/>
          <p:cNvSpPr>
            <a:spLocks noGrp="1"/>
          </p:cNvSpPr>
          <p:nvPr>
            <p:ph idx="1"/>
          </p:nvPr>
        </p:nvSpPr>
        <p:spPr/>
        <p:txBody>
          <a:bodyPr/>
          <a:lstStyle/>
          <a:p>
            <a:r>
              <a:rPr lang="en-US" dirty="0"/>
              <a:t>Buffer 1:</a:t>
            </a:r>
          </a:p>
          <a:p>
            <a:pPr lvl="1"/>
            <a:r>
              <a:rPr lang="en-US" sz="1800" dirty="0">
                <a:solidFill>
                  <a:schemeClr val="accent3"/>
                </a:solidFill>
              </a:rPr>
              <a:t>1 L buffer with 1.0 M 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r>
              <a:rPr lang="en-US" sz="1800" dirty="0">
                <a:solidFill>
                  <a:schemeClr val="accent3"/>
                </a:solidFill>
              </a:rPr>
              <a:t>H and 1.0 M NaCH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endParaRPr lang="en-US" sz="1800" dirty="0">
              <a:solidFill>
                <a:schemeClr val="accent3"/>
              </a:solidFill>
            </a:endParaRPr>
          </a:p>
          <a:p>
            <a:endParaRPr lang="en-US" dirty="0">
              <a:latin typeface="Arial"/>
            </a:endParaRPr>
          </a:p>
          <a:p>
            <a:r>
              <a:rPr lang="en-US" dirty="0">
                <a:cs typeface="Georgia"/>
              </a:rPr>
              <a:t>Buffer 2: </a:t>
            </a:r>
          </a:p>
          <a:p>
            <a:pPr marL="630936" lvl="2" indent="-256032">
              <a:buClr>
                <a:schemeClr val="accent3"/>
              </a:buClr>
              <a:buFont typeface="Georgia"/>
              <a:buChar char="•"/>
            </a:pPr>
            <a:r>
              <a:rPr lang="en-US" sz="2400" dirty="0">
                <a:solidFill>
                  <a:schemeClr val="accent3"/>
                </a:solidFill>
              </a:rPr>
              <a:t>1 L buffer with 0.1 M CH</a:t>
            </a:r>
            <a:r>
              <a:rPr lang="en-US" sz="2400" baseline="-25000" dirty="0">
                <a:solidFill>
                  <a:schemeClr val="accent3"/>
                </a:solidFill>
              </a:rPr>
              <a:t>3</a:t>
            </a:r>
            <a:r>
              <a:rPr lang="en-US" sz="2400" dirty="0">
                <a:solidFill>
                  <a:schemeClr val="accent3"/>
                </a:solidFill>
              </a:rPr>
              <a:t>CO</a:t>
            </a:r>
            <a:r>
              <a:rPr lang="en-US" sz="2400" baseline="-25000" dirty="0">
                <a:solidFill>
                  <a:schemeClr val="accent3"/>
                </a:solidFill>
              </a:rPr>
              <a:t>2</a:t>
            </a:r>
            <a:r>
              <a:rPr lang="en-US" sz="2400" dirty="0">
                <a:solidFill>
                  <a:schemeClr val="accent3"/>
                </a:solidFill>
              </a:rPr>
              <a:t>H and 0.1 M NaCH</a:t>
            </a:r>
            <a:r>
              <a:rPr lang="en-US" sz="2400" baseline="-25000" dirty="0">
                <a:solidFill>
                  <a:schemeClr val="accent3"/>
                </a:solidFill>
              </a:rPr>
              <a:t>3</a:t>
            </a:r>
            <a:r>
              <a:rPr lang="en-US" sz="2400" dirty="0">
                <a:solidFill>
                  <a:schemeClr val="accent3"/>
                </a:solidFill>
              </a:rPr>
              <a:t>CO</a:t>
            </a:r>
            <a:r>
              <a:rPr lang="en-US" sz="2400" baseline="-25000" dirty="0">
                <a:solidFill>
                  <a:schemeClr val="accent3"/>
                </a:solidFill>
              </a:rPr>
              <a:t>2 </a:t>
            </a:r>
          </a:p>
          <a:p>
            <a:pPr marL="630936" lvl="2" indent="-256032">
              <a:buClr>
                <a:schemeClr val="accent3"/>
              </a:buClr>
              <a:buFont typeface="Georgia"/>
              <a:buChar char="•"/>
            </a:pPr>
            <a:r>
              <a:rPr lang="en-US" sz="2400" dirty="0">
                <a:solidFill>
                  <a:schemeClr val="accent3"/>
                </a:solidFill>
              </a:rPr>
              <a:t>They have the same pH,  but buffer 1 has 10 times the capacity.</a:t>
            </a:r>
          </a:p>
          <a:p>
            <a:pPr marL="630936" lvl="2" indent="-256032">
              <a:buClr>
                <a:schemeClr val="accent3"/>
              </a:buClr>
              <a:buFont typeface="Georgia"/>
              <a:buChar char="•"/>
            </a:pPr>
            <a:r>
              <a:rPr lang="en-US" sz="2400" dirty="0">
                <a:solidFill>
                  <a:schemeClr val="accent3"/>
                </a:solidFill>
              </a:rPr>
              <a:t>Add  0.1 mol of HCl to both,  and buffer 1 will STILL be a buffer, but buffer 2 will just be an acid in water.</a:t>
            </a:r>
          </a:p>
          <a:p>
            <a:pPr marL="630936" lvl="2" indent="-256032">
              <a:buClr>
                <a:schemeClr val="accent3"/>
              </a:buClr>
              <a:buFont typeface="Georgia"/>
              <a:buChar char="•"/>
            </a:pPr>
            <a:endParaRPr lang="en-US" sz="1800" dirty="0">
              <a:solidFill>
                <a:schemeClr val="accent3"/>
              </a:solidFill>
            </a:endParaRPr>
          </a:p>
          <a:p>
            <a:pPr marL="630936" lvl="2" indent="-256032">
              <a:buClr>
                <a:schemeClr val="accent3"/>
              </a:buClr>
              <a:buFont typeface="Georgia"/>
              <a:buChar char="•"/>
            </a:pPr>
            <a:endParaRPr lang="en-US" sz="1800" dirty="0">
              <a:solidFill>
                <a:schemeClr val="accent3"/>
              </a:solidFill>
            </a:endParaRPr>
          </a:p>
          <a:p>
            <a:endParaRPr lang="en-US" dirty="0"/>
          </a:p>
        </p:txBody>
      </p:sp>
    </p:spTree>
    <p:extLst>
      <p:ext uri="{BB962C8B-B14F-4D97-AF65-F5344CB8AC3E}">
        <p14:creationId xmlns:p14="http://schemas.microsoft.com/office/powerpoint/2010/main" val="10208055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14.7 Acid-Base Titrations</a:t>
            </a:r>
          </a:p>
          <a:p>
            <a:pPr lvl="1"/>
            <a:r>
              <a:rPr lang="en-US" dirty="0"/>
              <a:t>Interpret titration curves for strong and weak acid-base systems</a:t>
            </a:r>
          </a:p>
          <a:p>
            <a:pPr lvl="1"/>
            <a:r>
              <a:rPr lang="en-US" dirty="0"/>
              <a:t>Compute sample pH at important stages of a titration</a:t>
            </a:r>
          </a:p>
          <a:p>
            <a:pPr lvl="1"/>
            <a:r>
              <a:rPr lang="en-US" dirty="0"/>
              <a:t>Explain the function of acid-base indicators</a:t>
            </a:r>
          </a:p>
        </p:txBody>
      </p:sp>
      <p:sp>
        <p:nvSpPr>
          <p:cNvPr id="4" name="TextBox 3">
            <a:extLst>
              <a:ext uri="{FF2B5EF4-FFF2-40B4-BE49-F238E27FC236}">
                <a16:creationId xmlns:a16="http://schemas.microsoft.com/office/drawing/2014/main" id="{F77F9922-A467-449B-AEF9-0684238D604C}"/>
              </a:ext>
            </a:extLst>
          </p:cNvPr>
          <p:cNvSpPr txBox="1"/>
          <p:nvPr/>
        </p:nvSpPr>
        <p:spPr>
          <a:xfrm>
            <a:off x="1031846" y="2583809"/>
            <a:ext cx="7055141" cy="1938992"/>
          </a:xfrm>
          <a:prstGeom prst="rect">
            <a:avLst/>
          </a:prstGeom>
          <a:noFill/>
        </p:spPr>
        <p:txBody>
          <a:bodyPr wrap="square" rtlCol="0">
            <a:spAutoFit/>
          </a:bodyPr>
          <a:lstStyle/>
          <a:p>
            <a:r>
              <a:rPr lang="en-US" sz="2400" dirty="0">
                <a:solidFill>
                  <a:srgbClr val="0070C0"/>
                </a:solidFill>
              </a:rPr>
              <a:t>A titration curve is a graph of volume of base vs. pH, when an acid is titrated with the base.</a:t>
            </a:r>
          </a:p>
          <a:p>
            <a:endParaRPr lang="en-US" sz="2400" dirty="0">
              <a:solidFill>
                <a:srgbClr val="0070C0"/>
              </a:solidFill>
            </a:endParaRPr>
          </a:p>
          <a:p>
            <a:r>
              <a:rPr lang="en-US" sz="2400" dirty="0">
                <a:solidFill>
                  <a:srgbClr val="0070C0"/>
                </a:solidFill>
              </a:rPr>
              <a:t>We can also obtain titration curves for volume of ACID added to base, but we will omit those this term.</a:t>
            </a:r>
          </a:p>
        </p:txBody>
      </p:sp>
    </p:spTree>
    <p:extLst>
      <p:ext uri="{BB962C8B-B14F-4D97-AF65-F5344CB8AC3E}">
        <p14:creationId xmlns:p14="http://schemas.microsoft.com/office/powerpoint/2010/main" val="388823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as an Acid</a:t>
            </a:r>
          </a:p>
        </p:txBody>
      </p:sp>
      <p:sp>
        <p:nvSpPr>
          <p:cNvPr id="3" name="Content Placeholder 2"/>
          <p:cNvSpPr>
            <a:spLocks noGrp="1"/>
          </p:cNvSpPr>
          <p:nvPr>
            <p:ph idx="1"/>
          </p:nvPr>
        </p:nvSpPr>
        <p:spPr/>
        <p:txBody>
          <a:bodyPr/>
          <a:lstStyle/>
          <a:p>
            <a:r>
              <a:rPr lang="en-US" dirty="0"/>
              <a:t>The reaction between a </a:t>
            </a:r>
            <a:r>
              <a:rPr lang="en-US" dirty="0" err="1"/>
              <a:t>Brønsted</a:t>
            </a:r>
            <a:r>
              <a:rPr lang="en-US" dirty="0"/>
              <a:t>-Lowry Base and water is called </a:t>
            </a:r>
            <a:r>
              <a:rPr lang="en-US" b="1" dirty="0"/>
              <a:t>base ionization</a:t>
            </a:r>
            <a:r>
              <a:rPr lang="en-US" dirty="0"/>
              <a:t>. </a:t>
            </a:r>
          </a:p>
        </p:txBody>
      </p:sp>
    </p:spTree>
    <p:extLst>
      <p:ext uri="{BB962C8B-B14F-4D97-AF65-F5344CB8AC3E}">
        <p14:creationId xmlns:p14="http://schemas.microsoft.com/office/powerpoint/2010/main" val="30245351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Acid-Base Titrations</a:t>
            </a:r>
          </a:p>
        </p:txBody>
      </p:sp>
      <p:sp>
        <p:nvSpPr>
          <p:cNvPr id="3" name="Content Placeholder 2"/>
          <p:cNvSpPr>
            <a:spLocks noGrp="1"/>
          </p:cNvSpPr>
          <p:nvPr>
            <p:ph idx="1"/>
          </p:nvPr>
        </p:nvSpPr>
        <p:spPr>
          <a:xfrm>
            <a:off x="628650" y="955964"/>
            <a:ext cx="7886700" cy="5260277"/>
          </a:xfrm>
        </p:spPr>
        <p:txBody>
          <a:bodyPr>
            <a:normAutofit/>
          </a:bodyPr>
          <a:lstStyle/>
          <a:p>
            <a:r>
              <a:rPr lang="en-US" dirty="0"/>
              <a:t>Recall that we can analyze an acid or base by reacting it with a known concentration of the other. </a:t>
            </a:r>
          </a:p>
          <a:p>
            <a:r>
              <a:rPr lang="en-US" dirty="0"/>
              <a:t>Three types of titrations</a:t>
            </a:r>
          </a:p>
          <a:p>
            <a:pPr marL="457200" indent="-457200">
              <a:buFont typeface="+mj-lt"/>
              <a:buAutoNum type="arabicParenR"/>
            </a:pPr>
            <a:r>
              <a:rPr lang="en-US" dirty="0"/>
              <a:t>Strong acid-strong base</a:t>
            </a:r>
          </a:p>
          <a:p>
            <a:pPr marL="457200" indent="-457200">
              <a:buFont typeface="+mj-lt"/>
              <a:buAutoNum type="arabicParenR"/>
            </a:pPr>
            <a:r>
              <a:rPr lang="en-US" dirty="0"/>
              <a:t>Weak acid-strong base</a:t>
            </a:r>
          </a:p>
          <a:p>
            <a:pPr marL="0" indent="0">
              <a:buNone/>
            </a:pPr>
            <a:r>
              <a:rPr lang="en-US" dirty="0"/>
              <a:t>3)    </a:t>
            </a:r>
            <a:r>
              <a:rPr lang="en-US" dirty="0">
                <a:solidFill>
                  <a:srgbClr val="0070C0"/>
                </a:solidFill>
              </a:rPr>
              <a:t>Strong acid-weak base  -  not covered this term.</a:t>
            </a:r>
            <a:endParaRPr lang="en-US" dirty="0"/>
          </a:p>
          <a:p>
            <a:r>
              <a:rPr lang="en-US" dirty="0"/>
              <a:t>Equivalence Point:</a:t>
            </a:r>
          </a:p>
          <a:p>
            <a:r>
              <a:rPr lang="en-US" dirty="0"/>
              <a:t>The equivalence point is the point at which the moles of  acid = the moles of base.  **      </a:t>
            </a:r>
            <a:r>
              <a:rPr lang="en-US" sz="2400" dirty="0"/>
              <a:t> Since  M x L = moles…</a:t>
            </a:r>
          </a:p>
          <a:p>
            <a:r>
              <a:rPr lang="en-US" dirty="0"/>
              <a:t>At the equivalence point    M </a:t>
            </a:r>
            <a:r>
              <a:rPr lang="en-US" dirty="0" err="1"/>
              <a:t>xV</a:t>
            </a:r>
            <a:r>
              <a:rPr lang="en-US" dirty="0"/>
              <a:t> acid  =   M x V base.</a:t>
            </a:r>
          </a:p>
          <a:p>
            <a:endParaRPr lang="en-US" dirty="0"/>
          </a:p>
          <a:p>
            <a:r>
              <a:rPr lang="en-US" dirty="0">
                <a:solidFill>
                  <a:srgbClr val="0070C0"/>
                </a:solidFill>
              </a:rPr>
              <a:t>** Polyprotic acids,  like H</a:t>
            </a:r>
            <a:r>
              <a:rPr lang="en-US" baseline="-25000" dirty="0">
                <a:solidFill>
                  <a:srgbClr val="0070C0"/>
                </a:solidFill>
              </a:rPr>
              <a:t>3</a:t>
            </a:r>
            <a:r>
              <a:rPr lang="en-US" dirty="0">
                <a:solidFill>
                  <a:srgbClr val="0070C0"/>
                </a:solidFill>
              </a:rPr>
              <a:t>PO</a:t>
            </a:r>
            <a:r>
              <a:rPr lang="en-US" baseline="-25000" dirty="0">
                <a:solidFill>
                  <a:srgbClr val="0070C0"/>
                </a:solidFill>
              </a:rPr>
              <a:t>4</a:t>
            </a:r>
            <a:r>
              <a:rPr lang="en-US" dirty="0">
                <a:solidFill>
                  <a:srgbClr val="0070C0"/>
                </a:solidFill>
              </a:rPr>
              <a:t>  will have more than one equivalence point,  and the equation above will work only for the FIRST equivalence point.  Those titrations will not be covered this term.</a:t>
            </a:r>
          </a:p>
          <a:p>
            <a:endParaRPr lang="en-US" dirty="0"/>
          </a:p>
        </p:txBody>
      </p:sp>
    </p:spTree>
    <p:extLst>
      <p:ext uri="{BB962C8B-B14F-4D97-AF65-F5344CB8AC3E}">
        <p14:creationId xmlns:p14="http://schemas.microsoft.com/office/powerpoint/2010/main" val="5197059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Acid-Strong Base Titration</a:t>
            </a:r>
          </a:p>
        </p:txBody>
      </p:sp>
      <p:sp>
        <p:nvSpPr>
          <p:cNvPr id="3" name="Content Placeholder 2"/>
          <p:cNvSpPr>
            <a:spLocks noGrp="1"/>
          </p:cNvSpPr>
          <p:nvPr>
            <p:ph idx="1"/>
          </p:nvPr>
        </p:nvSpPr>
        <p:spPr/>
        <p:txBody>
          <a:bodyPr>
            <a:normAutofit lnSpcReduction="10000"/>
          </a:bodyPr>
          <a:lstStyle/>
          <a:p>
            <a:r>
              <a:rPr lang="en-US" dirty="0"/>
              <a:t>The pH is initially very low (only strong acid present).</a:t>
            </a:r>
          </a:p>
          <a:p>
            <a:pPr marL="0" indent="0">
              <a:buNone/>
            </a:pPr>
            <a:endParaRPr lang="en-US" dirty="0"/>
          </a:p>
          <a:p>
            <a:pPr marL="0" indent="0">
              <a:buNone/>
            </a:pPr>
            <a:r>
              <a:rPr lang="en-US" sz="2400" dirty="0"/>
              <a:t>Any titration curve can be considered to have four parts.</a:t>
            </a:r>
          </a:p>
          <a:p>
            <a:pPr marL="457200" indent="-457200">
              <a:buAutoNum type="arabicPeriod"/>
            </a:pPr>
            <a:r>
              <a:rPr lang="en-US" sz="2400" dirty="0"/>
              <a:t>Initial </a:t>
            </a:r>
            <a:r>
              <a:rPr lang="en-US" sz="2400" dirty="0" err="1"/>
              <a:t>pH.</a:t>
            </a:r>
            <a:r>
              <a:rPr lang="en-US" sz="2400" dirty="0"/>
              <a:t>    Before base is added.  For a strong acid, the pH is just – log[HA]  </a:t>
            </a:r>
          </a:p>
          <a:p>
            <a:pPr marL="457200" indent="-457200">
              <a:buAutoNum type="arabicPeriod" startAt="2"/>
            </a:pPr>
            <a:r>
              <a:rPr lang="en-US" sz="2400" dirty="0"/>
              <a:t>Acid range.  The moles of acid &gt; moles of base.  The pH depends on the molarity of the EXCESS moles of acid.</a:t>
            </a:r>
          </a:p>
          <a:p>
            <a:pPr marL="0" indent="0">
              <a:buNone/>
            </a:pPr>
            <a:r>
              <a:rPr lang="en-US" sz="2400" dirty="0"/>
              <a:t>3.   Equivalence point.   For strong acid- strong base, the pH=7</a:t>
            </a:r>
          </a:p>
          <a:p>
            <a:pPr marL="0" indent="0">
              <a:buNone/>
            </a:pPr>
            <a:r>
              <a:rPr lang="en-US" sz="2400" dirty="0"/>
              <a:t>4.   Base range. Beyond equivalence point. Moles base&gt;moles acid.  The pH depends on the molarity of excess base.</a:t>
            </a:r>
          </a:p>
        </p:txBody>
      </p:sp>
    </p:spTree>
    <p:extLst>
      <p:ext uri="{BB962C8B-B14F-4D97-AF65-F5344CB8AC3E}">
        <p14:creationId xmlns:p14="http://schemas.microsoft.com/office/powerpoint/2010/main" val="25763949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Strong Acid-Strong Base Titration</a:t>
            </a:r>
          </a:p>
        </p:txBody>
      </p:sp>
      <p:sp>
        <p:nvSpPr>
          <p:cNvPr id="3" name="Content Placeholder 2"/>
          <p:cNvSpPr>
            <a:spLocks noGrp="1"/>
          </p:cNvSpPr>
          <p:nvPr>
            <p:ph idx="1"/>
          </p:nvPr>
        </p:nvSpPr>
        <p:spPr>
          <a:xfrm>
            <a:off x="628650" y="955965"/>
            <a:ext cx="7886700" cy="5998508"/>
          </a:xfrm>
        </p:spPr>
        <p:txBody>
          <a:bodyPr>
            <a:normAutofit lnSpcReduction="10000"/>
          </a:bodyPr>
          <a:lstStyle/>
          <a:p>
            <a:pPr marL="0" indent="0" algn="ctr">
              <a:buNone/>
            </a:pPr>
            <a:r>
              <a:rPr lang="en-US" sz="2800" dirty="0" err="1"/>
              <a:t>HCl</a:t>
            </a:r>
            <a:r>
              <a:rPr lang="en-US" sz="2800" dirty="0"/>
              <a:t> + </a:t>
            </a:r>
            <a:r>
              <a:rPr lang="en-US" sz="2800" dirty="0" err="1"/>
              <a:t>NaOH</a:t>
            </a:r>
            <a:r>
              <a:rPr lang="en-US" sz="2800" dirty="0"/>
              <a:t> </a:t>
            </a:r>
            <a:r>
              <a:rPr lang="en-US" sz="2800" dirty="0">
                <a:sym typeface="Wingdings" panose="05000000000000000000" pitchFamily="2" charset="2"/>
              </a:rPr>
              <a:t></a:t>
            </a:r>
            <a:r>
              <a:rPr lang="en-US" sz="2800" dirty="0"/>
              <a:t> H</a:t>
            </a:r>
            <a:r>
              <a:rPr lang="en-US" sz="2800" baseline="-25000" dirty="0"/>
              <a:t>2</a:t>
            </a:r>
            <a:r>
              <a:rPr lang="en-US" sz="2800" dirty="0"/>
              <a:t>O  +  </a:t>
            </a:r>
            <a:r>
              <a:rPr lang="en-US" sz="2800" dirty="0" err="1"/>
              <a:t>NaCl</a:t>
            </a:r>
            <a:endParaRPr lang="en-US" sz="2800" dirty="0"/>
          </a:p>
          <a:p>
            <a:pPr marL="0" indent="0">
              <a:buNone/>
            </a:pPr>
            <a:endParaRPr lang="en-US" sz="2800" dirty="0"/>
          </a:p>
          <a:p>
            <a:pPr marL="0" indent="0">
              <a:buNone/>
            </a:pPr>
            <a:r>
              <a:rPr lang="en-US" sz="2400" dirty="0"/>
              <a:t>Suppose we titrate 25 mL  of 0.10 molar HCl with 0.10 molar NaOH.   We can calculate what the pH would be at ANY point in the titration!  (the resulting curve is on the next slide.</a:t>
            </a:r>
          </a:p>
          <a:p>
            <a:pPr marL="0" indent="0">
              <a:buNone/>
            </a:pPr>
            <a:r>
              <a:rPr lang="en-US" sz="2400" dirty="0"/>
              <a:t>Initially, where mL NaOH = 0, we just have 0.10 molar HCl. The pH is 1.00 </a:t>
            </a:r>
          </a:p>
          <a:p>
            <a:pPr marL="0" indent="0">
              <a:buNone/>
            </a:pPr>
            <a:r>
              <a:rPr lang="en-US" sz="2400" dirty="0"/>
              <a:t>Now consider what the pH would be after 10.0 mL of the base has been </a:t>
            </a:r>
            <a:r>
              <a:rPr lang="en-US" sz="2400" dirty="0" err="1"/>
              <a:t>added</a:t>
            </a:r>
            <a:r>
              <a:rPr lang="en-US" sz="2800" dirty="0" err="1"/>
              <a:t>.We</a:t>
            </a:r>
            <a:r>
              <a:rPr lang="en-US" sz="2800" dirty="0"/>
              <a:t> could use an ICE chart</a:t>
            </a:r>
          </a:p>
          <a:p>
            <a:pPr marL="0" indent="0">
              <a:buNone/>
            </a:pPr>
            <a:r>
              <a:rPr lang="en-US" sz="2800" dirty="0"/>
              <a:t>	…HCl + NaOH </a:t>
            </a:r>
            <a:r>
              <a:rPr lang="en-US" sz="2800" dirty="0">
                <a:sym typeface="Wingdings" panose="05000000000000000000" pitchFamily="2" charset="2"/>
              </a:rPr>
              <a:t></a:t>
            </a:r>
            <a:r>
              <a:rPr lang="en-US" sz="2800" dirty="0"/>
              <a:t> H</a:t>
            </a:r>
            <a:r>
              <a:rPr lang="en-US" sz="2800" baseline="-25000" dirty="0"/>
              <a:t>2</a:t>
            </a:r>
            <a:r>
              <a:rPr lang="en-US" sz="2800" dirty="0"/>
              <a:t>O  +  NaCl</a:t>
            </a:r>
          </a:p>
          <a:p>
            <a:pPr marL="0" indent="0">
              <a:buNone/>
            </a:pPr>
            <a:r>
              <a:rPr lang="en-US" sz="2400" dirty="0"/>
              <a:t>Mol    0.0025   0.0010</a:t>
            </a:r>
          </a:p>
          <a:p>
            <a:pPr marL="0" indent="0">
              <a:buNone/>
            </a:pPr>
            <a:r>
              <a:rPr lang="en-US" sz="2400" dirty="0"/>
              <a:t>           -.0010    -0.0010</a:t>
            </a:r>
          </a:p>
          <a:p>
            <a:pPr marL="0" indent="0">
              <a:buNone/>
            </a:pPr>
            <a:r>
              <a:rPr lang="en-US" sz="2400" dirty="0"/>
              <a:t>          0.0015     0.000      There are 0.0015 excess moles of H+</a:t>
            </a:r>
          </a:p>
          <a:p>
            <a:pPr marL="0" indent="0">
              <a:buNone/>
            </a:pPr>
            <a:r>
              <a:rPr lang="en-US" sz="2400" dirty="0"/>
              <a:t>      That MUST be converted to molarity.  V = 35 </a:t>
            </a:r>
            <a:r>
              <a:rPr lang="en-US" sz="2400" dirty="0" err="1"/>
              <a:t>mL.</a:t>
            </a:r>
            <a:r>
              <a:rPr lang="en-US" sz="2400" dirty="0"/>
              <a:t>   So M = 0.0015mol/0.035 L  =   0.043 M   The pH is 1.36</a:t>
            </a:r>
          </a:p>
          <a:p>
            <a:pPr marL="0" indent="0">
              <a:buNone/>
            </a:pPr>
            <a:endParaRPr lang="en-US" sz="4400" dirty="0"/>
          </a:p>
          <a:p>
            <a:pPr marL="0" indent="0">
              <a:buNone/>
            </a:pPr>
            <a:endParaRPr lang="en-US" sz="4400" dirty="0"/>
          </a:p>
          <a:p>
            <a:endParaRPr lang="en-US" sz="4400" dirty="0"/>
          </a:p>
          <a:p>
            <a:endParaRPr lang="en-US" dirty="0"/>
          </a:p>
        </p:txBody>
      </p:sp>
    </p:spTree>
    <p:extLst>
      <p:ext uri="{BB962C8B-B14F-4D97-AF65-F5344CB8AC3E}">
        <p14:creationId xmlns:p14="http://schemas.microsoft.com/office/powerpoint/2010/main" val="7431975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DFC586-F256-4141-9888-DE53A541397D}"/>
              </a:ext>
            </a:extLst>
          </p:cNvPr>
          <p:cNvSpPr txBox="1"/>
          <p:nvPr/>
        </p:nvSpPr>
        <p:spPr>
          <a:xfrm>
            <a:off x="2134999" y="0"/>
            <a:ext cx="4572000" cy="646331"/>
          </a:xfrm>
          <a:prstGeom prst="rect">
            <a:avLst/>
          </a:prstGeom>
          <a:noFill/>
        </p:spPr>
        <p:txBody>
          <a:bodyPr wrap="square">
            <a:spAutoFit/>
          </a:bodyPr>
          <a:lstStyle/>
          <a:p>
            <a:pPr marL="0" indent="0" algn="ctr">
              <a:buNone/>
            </a:pPr>
            <a:r>
              <a:rPr lang="en-US" sz="1800" dirty="0"/>
              <a:t>HCl + NaOH </a:t>
            </a:r>
            <a:r>
              <a:rPr lang="en-US" sz="1800" dirty="0">
                <a:sym typeface="Wingdings" panose="05000000000000000000" pitchFamily="2" charset="2"/>
              </a:rPr>
              <a:t></a:t>
            </a:r>
            <a:r>
              <a:rPr lang="en-US" sz="1800" dirty="0"/>
              <a:t> H</a:t>
            </a:r>
            <a:r>
              <a:rPr lang="en-US" sz="1800" baseline="-25000" dirty="0"/>
              <a:t>2</a:t>
            </a:r>
            <a:r>
              <a:rPr lang="en-US" sz="1800" dirty="0"/>
              <a:t>O  +  NaCl</a:t>
            </a:r>
          </a:p>
          <a:p>
            <a:pPr marL="0" indent="0">
              <a:buNone/>
            </a:pPr>
            <a:endParaRPr lang="en-US" sz="1800" dirty="0"/>
          </a:p>
        </p:txBody>
      </p:sp>
      <p:pic>
        <p:nvPicPr>
          <p:cNvPr id="7" name="Picture 2" descr="wo graphs are shown. The first graph on the left is titled “Titration of Weak Acid.” The horizontal axis is labeled “Volume of 0.100 M N a O H added (m L).” Markings and vertical gridlines are provided every 5 units from 0 to 50. The vertical axis is labeled “p H” and is marked every 1 unis beginning at 0 extending to 14. A red curve is drawn on the graph which increases steadily from the point (0, 3) up to about (20, 5.5) after which the graph has a vertical section from (25, 7) up to (25, 11). The graph then levels off to a value of about 12.5 from about 40 m L up to 50 m L. The midpoint of the vertical segment of the curve is labeled “Equivalence point p H, 8.72.” The second graph on the right is titled “Titration of Strong Acid.” The horizontal axis is labeled “Volume of 0.100 M N a O H added (m L).” Markings and vertical gridlines are provided every 5 units from 0 to 50. The vertical axis is labeled “p H” and is marked every 1 units beginning at 0 extending to 14. A red curve is drawn on the graph which increases gradually from the point (0, 1) up to about (22.5, 2.2) after which the graph has a vertical section from (25, 4) up to nearly (25, 11). The graph then levels off to a value of about 12.4 from about 40 m L up to 50 m L. The midpoint of the vertical segment of the curve is labeled “Equivalence point p H, 7.00.”">
            <a:extLst>
              <a:ext uri="{FF2B5EF4-FFF2-40B4-BE49-F238E27FC236}">
                <a16:creationId xmlns:a16="http://schemas.microsoft.com/office/drawing/2014/main" id="{4213DC8B-8378-4C1C-ADA4-F1174DE5098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9352" y="508524"/>
            <a:ext cx="6243293" cy="32865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0DAF08-D7F3-4310-A517-AAAF39539907}"/>
              </a:ext>
            </a:extLst>
          </p:cNvPr>
          <p:cNvSpPr txBox="1"/>
          <p:nvPr/>
        </p:nvSpPr>
        <p:spPr>
          <a:xfrm>
            <a:off x="1484851" y="3764153"/>
            <a:ext cx="6070092" cy="3139321"/>
          </a:xfrm>
          <a:prstGeom prst="rect">
            <a:avLst/>
          </a:prstGeom>
          <a:noFill/>
        </p:spPr>
        <p:txBody>
          <a:bodyPr wrap="square" rtlCol="0">
            <a:spAutoFit/>
          </a:bodyPr>
          <a:lstStyle/>
          <a:p>
            <a:r>
              <a:rPr lang="en-US" dirty="0"/>
              <a:t>The graph on the LEFT is for 0.10 M HCl and 0.10 M NaOH</a:t>
            </a:r>
          </a:p>
          <a:p>
            <a:r>
              <a:rPr lang="en-US" dirty="0"/>
              <a:t>We can see that the pH barely changes until very close to the equivalence point. (25 mL, pH = 7)</a:t>
            </a:r>
          </a:p>
          <a:p>
            <a:endParaRPr lang="en-US" dirty="0"/>
          </a:p>
          <a:p>
            <a:r>
              <a:rPr lang="en-US" dirty="0"/>
              <a:t>You should be able to find the pH at ANY number of mL of base.   Try 24 mL, just 1 away from the eq pt. of pH = 7</a:t>
            </a:r>
          </a:p>
          <a:p>
            <a:r>
              <a:rPr lang="en-US" dirty="0"/>
              <a:t>Moles acid is still 0.0025  moles base is 0.0024.  That leaves 0.0001 mol excess acid, in a volume of 0.049 L   That is 0.0020molar H+,  for a pH of 2.69.   One more mL, and the pH JUMPS to 7 !!!</a:t>
            </a:r>
          </a:p>
          <a:p>
            <a:endParaRPr lang="en-US" dirty="0"/>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A64797CC-1DE4-45C6-9872-D0390896B22E}"/>
                  </a:ext>
                </a:extLst>
              </p14:cNvPr>
              <p14:cNvContentPartPr/>
              <p14:nvPr/>
            </p14:nvContentPartPr>
            <p14:xfrm>
              <a:off x="5485697" y="2146310"/>
              <a:ext cx="182160" cy="288000"/>
            </p14:xfrm>
          </p:contentPart>
        </mc:Choice>
        <mc:Fallback>
          <p:pic>
            <p:nvPicPr>
              <p:cNvPr id="9" name="Ink 8">
                <a:extLst>
                  <a:ext uri="{FF2B5EF4-FFF2-40B4-BE49-F238E27FC236}">
                    <a16:creationId xmlns:a16="http://schemas.microsoft.com/office/drawing/2014/main" id="{A64797CC-1DE4-45C6-9872-D0390896B22E}"/>
                  </a:ext>
                </a:extLst>
              </p:cNvPr>
              <p:cNvPicPr/>
              <p:nvPr/>
            </p:nvPicPr>
            <p:blipFill>
              <a:blip r:embed="rId4"/>
              <a:stretch>
                <a:fillRect/>
              </a:stretch>
            </p:blipFill>
            <p:spPr>
              <a:xfrm>
                <a:off x="5477057" y="2137310"/>
                <a:ext cx="1998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6133F17E-5B02-4FDE-9074-49EED5D450F6}"/>
                  </a:ext>
                </a:extLst>
              </p14:cNvPr>
              <p14:cNvContentPartPr/>
              <p14:nvPr/>
            </p14:nvContentPartPr>
            <p14:xfrm>
              <a:off x="5073857" y="2559950"/>
              <a:ext cx="114840" cy="177480"/>
            </p14:xfrm>
          </p:contentPart>
        </mc:Choice>
        <mc:Fallback>
          <p:pic>
            <p:nvPicPr>
              <p:cNvPr id="10" name="Ink 9">
                <a:extLst>
                  <a:ext uri="{FF2B5EF4-FFF2-40B4-BE49-F238E27FC236}">
                    <a16:creationId xmlns:a16="http://schemas.microsoft.com/office/drawing/2014/main" id="{6133F17E-5B02-4FDE-9074-49EED5D450F6}"/>
                  </a:ext>
                </a:extLst>
              </p:cNvPr>
              <p:cNvPicPr/>
              <p:nvPr/>
            </p:nvPicPr>
            <p:blipFill>
              <a:blip r:embed="rId6"/>
              <a:stretch>
                <a:fillRect/>
              </a:stretch>
            </p:blipFill>
            <p:spPr>
              <a:xfrm>
                <a:off x="5064857" y="2550950"/>
                <a:ext cx="132480" cy="195120"/>
              </a:xfrm>
              <a:prstGeom prst="rect">
                <a:avLst/>
              </a:prstGeom>
            </p:spPr>
          </p:pic>
        </mc:Fallback>
      </mc:AlternateContent>
    </p:spTree>
    <p:extLst>
      <p:ext uri="{BB962C8B-B14F-4D97-AF65-F5344CB8AC3E}">
        <p14:creationId xmlns:p14="http://schemas.microsoft.com/office/powerpoint/2010/main" val="16092809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D4DF58-1B94-4075-AB68-B76812048B6C}"/>
              </a:ext>
            </a:extLst>
          </p:cNvPr>
          <p:cNvSpPr txBox="1"/>
          <p:nvPr/>
        </p:nvSpPr>
        <p:spPr>
          <a:xfrm>
            <a:off x="1933663" y="452897"/>
            <a:ext cx="4572000" cy="369332"/>
          </a:xfrm>
          <a:prstGeom prst="rect">
            <a:avLst/>
          </a:prstGeom>
          <a:noFill/>
        </p:spPr>
        <p:txBody>
          <a:bodyPr wrap="square">
            <a:spAutoFit/>
          </a:bodyPr>
          <a:lstStyle/>
          <a:p>
            <a:pPr marL="0" indent="0" algn="ctr">
              <a:buNone/>
            </a:pPr>
            <a:r>
              <a:rPr lang="en-US" sz="1800" dirty="0"/>
              <a:t>HCl + NaOH </a:t>
            </a:r>
            <a:r>
              <a:rPr lang="en-US" sz="1800" dirty="0">
                <a:sym typeface="Wingdings" panose="05000000000000000000" pitchFamily="2" charset="2"/>
              </a:rPr>
              <a:t></a:t>
            </a:r>
            <a:r>
              <a:rPr lang="en-US" sz="1800" dirty="0"/>
              <a:t> H</a:t>
            </a:r>
            <a:r>
              <a:rPr lang="en-US" sz="1800" baseline="-25000" dirty="0"/>
              <a:t>2</a:t>
            </a:r>
            <a:r>
              <a:rPr lang="en-US" sz="1800" dirty="0"/>
              <a:t>O  +  NaCl</a:t>
            </a:r>
          </a:p>
        </p:txBody>
      </p:sp>
      <p:sp>
        <p:nvSpPr>
          <p:cNvPr id="7" name="TextBox 6">
            <a:extLst>
              <a:ext uri="{FF2B5EF4-FFF2-40B4-BE49-F238E27FC236}">
                <a16:creationId xmlns:a16="http://schemas.microsoft.com/office/drawing/2014/main" id="{D4E4749F-0204-4EF7-B6CB-660762C739A4}"/>
              </a:ext>
            </a:extLst>
          </p:cNvPr>
          <p:cNvSpPr txBox="1"/>
          <p:nvPr/>
        </p:nvSpPr>
        <p:spPr>
          <a:xfrm>
            <a:off x="880844" y="1149292"/>
            <a:ext cx="8078598" cy="4893647"/>
          </a:xfrm>
          <a:prstGeom prst="rect">
            <a:avLst/>
          </a:prstGeom>
          <a:noFill/>
        </p:spPr>
        <p:txBody>
          <a:bodyPr wrap="square" rtlCol="0">
            <a:spAutoFit/>
          </a:bodyPr>
          <a:lstStyle/>
          <a:p>
            <a:r>
              <a:rPr lang="en-US" sz="2400" dirty="0"/>
              <a:t>At 25 mL,  pH =  7,   (NaCl is a neutral salt).  But what happens at 26.0 mL?</a:t>
            </a:r>
          </a:p>
          <a:p>
            <a:endParaRPr lang="en-US" sz="2400" dirty="0"/>
          </a:p>
          <a:p>
            <a:r>
              <a:rPr lang="en-US" sz="2400" dirty="0"/>
              <a:t>Moles of  H+ is still 0.0025.  But moles of OH- is now 0.0026</a:t>
            </a:r>
          </a:p>
          <a:p>
            <a:r>
              <a:rPr lang="en-US" sz="2400" dirty="0"/>
              <a:t>That’s 0.0001 mol excess OH-.  The volume is now 51.0mL</a:t>
            </a:r>
          </a:p>
          <a:p>
            <a:endParaRPr lang="en-US" sz="2400" dirty="0"/>
          </a:p>
          <a:p>
            <a:r>
              <a:rPr lang="en-US" sz="2400" dirty="0"/>
              <a:t>You should be able to find the molarity of the OH- to be 0.00196 M  ( or 0.0020M to 2 sig figs).  What is the pH?</a:t>
            </a:r>
          </a:p>
          <a:p>
            <a:r>
              <a:rPr lang="en-US" sz="2400" dirty="0"/>
              <a:t>Log(0.0020)  +  14  =  11.3.   (Or, you could find the pOH, which is 2.70, and subtract from 14 to get the same pH)</a:t>
            </a:r>
          </a:p>
          <a:p>
            <a:r>
              <a:rPr lang="en-US" sz="2400" dirty="0"/>
              <a:t>Notice how in just 2 mL, the pH goes from 2.69, to 7, to 11.3.</a:t>
            </a:r>
          </a:p>
          <a:p>
            <a:endParaRPr lang="en-US" sz="2400" dirty="0"/>
          </a:p>
          <a:p>
            <a:r>
              <a:rPr lang="en-US" sz="2400" dirty="0"/>
              <a:t>Review the table on page 806 !</a:t>
            </a:r>
          </a:p>
        </p:txBody>
      </p:sp>
    </p:spTree>
    <p:extLst>
      <p:ext uri="{BB962C8B-B14F-4D97-AF65-F5344CB8AC3E}">
        <p14:creationId xmlns:p14="http://schemas.microsoft.com/office/powerpoint/2010/main" val="22379747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Titration</a:t>
            </a:r>
          </a:p>
        </p:txBody>
      </p:sp>
      <p:sp>
        <p:nvSpPr>
          <p:cNvPr id="3" name="Content Placeholder 2"/>
          <p:cNvSpPr>
            <a:spLocks noGrp="1"/>
          </p:cNvSpPr>
          <p:nvPr>
            <p:ph idx="1"/>
          </p:nvPr>
        </p:nvSpPr>
        <p:spPr>
          <a:xfrm>
            <a:off x="628650" y="955965"/>
            <a:ext cx="7886700" cy="5536908"/>
          </a:xfrm>
        </p:spPr>
        <p:txBody>
          <a:bodyPr>
            <a:normAutofit/>
          </a:bodyPr>
          <a:lstStyle/>
          <a:p>
            <a:pPr marL="0" indent="0" algn="ctr">
              <a:buNone/>
            </a:pPr>
            <a:r>
              <a:rPr lang="en-US" dirty="0"/>
              <a:t>CH</a:t>
            </a:r>
            <a:r>
              <a:rPr lang="en-US" baseline="-25000" dirty="0"/>
              <a:t>3</a:t>
            </a:r>
            <a:r>
              <a:rPr lang="en-US" dirty="0"/>
              <a:t>CO</a:t>
            </a:r>
            <a:r>
              <a:rPr lang="en-US" baseline="-25000" dirty="0"/>
              <a:t>2</a:t>
            </a:r>
            <a:r>
              <a:rPr lang="en-US" dirty="0"/>
              <a:t>H  +  </a:t>
            </a:r>
            <a:r>
              <a:rPr lang="en-US" dirty="0" err="1"/>
              <a:t>NaOH</a:t>
            </a:r>
            <a:r>
              <a:rPr lang="en-US" dirty="0"/>
              <a:t>  </a:t>
            </a:r>
            <a:r>
              <a:rPr lang="en-US" dirty="0">
                <a:sym typeface="Wingdings" panose="05000000000000000000" pitchFamily="2" charset="2"/>
              </a:rPr>
              <a:t></a:t>
            </a:r>
            <a:r>
              <a:rPr lang="en-US" dirty="0"/>
              <a:t>  H</a:t>
            </a:r>
            <a:r>
              <a:rPr lang="en-US" baseline="-25000" dirty="0"/>
              <a:t>2</a:t>
            </a:r>
            <a:r>
              <a:rPr lang="en-US" dirty="0"/>
              <a:t>O  +  NaCH</a:t>
            </a:r>
            <a:r>
              <a:rPr lang="en-US" baseline="-25000" dirty="0"/>
              <a:t>3</a:t>
            </a:r>
            <a:r>
              <a:rPr lang="en-US" dirty="0"/>
              <a:t>CO</a:t>
            </a:r>
            <a:r>
              <a:rPr lang="en-US" baseline="-25000" dirty="0"/>
              <a:t>2</a:t>
            </a:r>
            <a:endParaRPr lang="en-US" dirty="0"/>
          </a:p>
          <a:p>
            <a:r>
              <a:rPr lang="en-US" dirty="0"/>
              <a:t>        Net ionic is clearer,     CH</a:t>
            </a:r>
            <a:r>
              <a:rPr lang="en-US" baseline="-25000" dirty="0"/>
              <a:t>3</a:t>
            </a:r>
            <a:r>
              <a:rPr lang="en-US" dirty="0"/>
              <a:t>COOH  +  OH</a:t>
            </a:r>
            <a:r>
              <a:rPr lang="en-US" baseline="30000" dirty="0"/>
              <a:t>-</a:t>
            </a:r>
            <a:r>
              <a:rPr lang="en-US" dirty="0"/>
              <a:t> </a:t>
            </a:r>
            <a:r>
              <a:rPr lang="en-US" dirty="0">
                <a:sym typeface="Wingdings" panose="05000000000000000000" pitchFamily="2" charset="2"/>
              </a:rPr>
              <a:t> CH</a:t>
            </a:r>
            <a:r>
              <a:rPr lang="en-US" baseline="-25000" dirty="0">
                <a:sym typeface="Wingdings" panose="05000000000000000000" pitchFamily="2" charset="2"/>
              </a:rPr>
              <a:t>3</a:t>
            </a:r>
            <a:r>
              <a:rPr lang="en-US" dirty="0">
                <a:sym typeface="Wingdings" panose="05000000000000000000" pitchFamily="2" charset="2"/>
              </a:rPr>
              <a:t>COO</a:t>
            </a:r>
            <a:r>
              <a:rPr lang="en-US" baseline="30000" dirty="0">
                <a:sym typeface="Wingdings" panose="05000000000000000000" pitchFamily="2" charset="2"/>
              </a:rPr>
              <a:t>-</a:t>
            </a:r>
            <a:r>
              <a:rPr lang="en-US" dirty="0">
                <a:sym typeface="Wingdings" panose="05000000000000000000" pitchFamily="2" charset="2"/>
              </a:rPr>
              <a:t>  +  H</a:t>
            </a:r>
            <a:r>
              <a:rPr lang="en-US" baseline="-25000" dirty="0">
                <a:sym typeface="Wingdings" panose="05000000000000000000" pitchFamily="2" charset="2"/>
              </a:rPr>
              <a:t>2</a:t>
            </a:r>
            <a:r>
              <a:rPr lang="en-US" dirty="0">
                <a:sym typeface="Wingdings" panose="05000000000000000000" pitchFamily="2" charset="2"/>
              </a:rPr>
              <a:t>O</a:t>
            </a:r>
            <a:r>
              <a:rPr lang="en-US" dirty="0"/>
              <a:t> </a:t>
            </a:r>
          </a:p>
          <a:p>
            <a:r>
              <a:rPr lang="en-US" dirty="0"/>
              <a:t>But this titration curve is somewhat more complicated. </a:t>
            </a:r>
          </a:p>
          <a:p>
            <a:r>
              <a:rPr lang="en-US" dirty="0"/>
              <a:t>Of the four sections ,  only the LAST one (excess base) is the same as with strong acid.</a:t>
            </a:r>
          </a:p>
          <a:p>
            <a:endParaRPr lang="en-US" dirty="0"/>
          </a:p>
          <a:p>
            <a:r>
              <a:rPr lang="en-US" dirty="0"/>
              <a:t>Once again, we will titrate 25.0 mL of the 0.10 molar acid with 0.10 molar base.    Note that the molarities in a titration do NOT have to be equal!!  </a:t>
            </a:r>
          </a:p>
          <a:p>
            <a:r>
              <a:rPr lang="en-US" dirty="0">
                <a:solidFill>
                  <a:srgbClr val="0070C0"/>
                </a:solidFill>
              </a:rPr>
              <a:t>1.  The INITIAL </a:t>
            </a:r>
            <a:r>
              <a:rPr lang="en-US" dirty="0" err="1">
                <a:solidFill>
                  <a:srgbClr val="0070C0"/>
                </a:solidFill>
              </a:rPr>
              <a:t>pH.</a:t>
            </a:r>
            <a:r>
              <a:rPr lang="en-US" dirty="0">
                <a:solidFill>
                  <a:srgbClr val="0070C0"/>
                </a:solidFill>
              </a:rPr>
              <a:t>  Since this is a weak acid, we can’t just take the log of the concentration, as we did for HCl.  We need to use the Ka</a:t>
            </a:r>
          </a:p>
          <a:p>
            <a:pPr marL="0" indent="0">
              <a:buNone/>
            </a:pPr>
            <a:r>
              <a:rPr lang="en-US" dirty="0">
                <a:solidFill>
                  <a:srgbClr val="0070C0"/>
                </a:solidFill>
              </a:rPr>
              <a:t>    which is 1.8 x10</a:t>
            </a:r>
            <a:r>
              <a:rPr lang="en-US" baseline="30000" dirty="0">
                <a:solidFill>
                  <a:srgbClr val="0070C0"/>
                </a:solidFill>
              </a:rPr>
              <a:t>-5</a:t>
            </a:r>
            <a:r>
              <a:rPr lang="en-US" dirty="0">
                <a:solidFill>
                  <a:srgbClr val="0070C0"/>
                </a:solidFill>
              </a:rPr>
              <a:t>     Using the Ka equation , where x = [H+], gives us</a:t>
            </a:r>
          </a:p>
          <a:p>
            <a:pPr marL="0" indent="0">
              <a:buNone/>
            </a:pPr>
            <a:r>
              <a:rPr lang="en-US" dirty="0">
                <a:solidFill>
                  <a:srgbClr val="0070C0"/>
                </a:solidFill>
              </a:rPr>
              <a:t>     x</a:t>
            </a:r>
            <a:r>
              <a:rPr lang="en-US" baseline="30000" dirty="0">
                <a:solidFill>
                  <a:srgbClr val="0070C0"/>
                </a:solidFill>
              </a:rPr>
              <a:t>2</a:t>
            </a:r>
            <a:r>
              <a:rPr lang="en-US" dirty="0">
                <a:solidFill>
                  <a:srgbClr val="0070C0"/>
                </a:solidFill>
              </a:rPr>
              <a:t>/.10-x  =  1.8 x 10</a:t>
            </a:r>
            <a:r>
              <a:rPr lang="en-US" baseline="30000" dirty="0">
                <a:solidFill>
                  <a:srgbClr val="0070C0"/>
                </a:solidFill>
              </a:rPr>
              <a:t>-5</a:t>
            </a:r>
            <a:r>
              <a:rPr lang="en-US" dirty="0">
                <a:solidFill>
                  <a:srgbClr val="0070C0"/>
                </a:solidFill>
              </a:rPr>
              <a:t>    Assuming that the initial conc. Doesn’t change enough to matter,  we get  x = 0.0013 molar.  pH = 2.87. ( Or, for those who like shortcuts,   [H+] is the square root of  </a:t>
            </a:r>
            <a:r>
              <a:rPr lang="en-US" dirty="0" err="1">
                <a:solidFill>
                  <a:srgbClr val="0070C0"/>
                </a:solidFill>
              </a:rPr>
              <a:t>MaKa</a:t>
            </a:r>
            <a:r>
              <a:rPr lang="en-US" dirty="0">
                <a:solidFill>
                  <a:srgbClr val="0070C0"/>
                </a:solidFill>
              </a:rPr>
              <a:t> )</a:t>
            </a:r>
          </a:p>
          <a:p>
            <a:pPr marL="0" indent="0">
              <a:buNone/>
            </a:pPr>
            <a:endParaRPr lang="en-US" dirty="0">
              <a:solidFill>
                <a:srgbClr val="0070C0"/>
              </a:solidFill>
            </a:endParaRPr>
          </a:p>
          <a:p>
            <a:endParaRPr lang="en-US" dirty="0"/>
          </a:p>
          <a:p>
            <a:endParaRPr lang="en-US" dirty="0"/>
          </a:p>
          <a:p>
            <a:endParaRPr lang="en-US" dirty="0"/>
          </a:p>
        </p:txBody>
      </p:sp>
    </p:spTree>
    <p:extLst>
      <p:ext uri="{BB962C8B-B14F-4D97-AF65-F5344CB8AC3E}">
        <p14:creationId xmlns:p14="http://schemas.microsoft.com/office/powerpoint/2010/main" val="34979958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9EB219-AB1F-4F5A-9E19-8DFA0E76A2BA}"/>
              </a:ext>
            </a:extLst>
          </p:cNvPr>
          <p:cNvSpPr txBox="1"/>
          <p:nvPr/>
        </p:nvSpPr>
        <p:spPr>
          <a:xfrm>
            <a:off x="1564546" y="587121"/>
            <a:ext cx="5289259" cy="461665"/>
          </a:xfrm>
          <a:prstGeom prst="rect">
            <a:avLst/>
          </a:prstGeom>
          <a:noFill/>
        </p:spPr>
        <p:txBody>
          <a:bodyPr wrap="square">
            <a:spAutoFit/>
          </a:bodyPr>
          <a:lstStyle/>
          <a:p>
            <a:r>
              <a:rPr lang="en-US" sz="2400" dirty="0"/>
              <a:t>CH</a:t>
            </a:r>
            <a:r>
              <a:rPr lang="en-US" sz="2400" baseline="-25000" dirty="0"/>
              <a:t>3</a:t>
            </a:r>
            <a:r>
              <a:rPr lang="en-US" sz="2400" dirty="0"/>
              <a:t>COOH  +  OH</a:t>
            </a:r>
            <a:r>
              <a:rPr lang="en-US" sz="2400" baseline="30000" dirty="0"/>
              <a:t>-</a:t>
            </a:r>
            <a:r>
              <a:rPr lang="en-US" sz="2400" dirty="0"/>
              <a:t> </a:t>
            </a:r>
            <a:r>
              <a:rPr lang="en-US" sz="2400" dirty="0">
                <a:sym typeface="Wingdings" panose="05000000000000000000" pitchFamily="2" charset="2"/>
              </a:rPr>
              <a:t> CH</a:t>
            </a:r>
            <a:r>
              <a:rPr lang="en-US" sz="2400" baseline="-25000" dirty="0">
                <a:sym typeface="Wingdings" panose="05000000000000000000" pitchFamily="2" charset="2"/>
              </a:rPr>
              <a:t>3</a:t>
            </a:r>
            <a:r>
              <a:rPr lang="en-US" sz="2400" dirty="0">
                <a:sym typeface="Wingdings" panose="05000000000000000000" pitchFamily="2" charset="2"/>
              </a:rPr>
              <a:t>COO</a:t>
            </a:r>
            <a:r>
              <a:rPr lang="en-US" sz="2400" baseline="30000" dirty="0">
                <a:sym typeface="Wingdings" panose="05000000000000000000" pitchFamily="2" charset="2"/>
              </a:rPr>
              <a:t>-</a:t>
            </a:r>
            <a:r>
              <a:rPr lang="en-US" sz="2400" dirty="0">
                <a:sym typeface="Wingdings" panose="05000000000000000000" pitchFamily="2" charset="2"/>
              </a:rPr>
              <a:t>  +  H</a:t>
            </a:r>
            <a:r>
              <a:rPr lang="en-US" sz="2400" baseline="-25000" dirty="0">
                <a:sym typeface="Wingdings" panose="05000000000000000000" pitchFamily="2" charset="2"/>
              </a:rPr>
              <a:t>2</a:t>
            </a:r>
            <a:r>
              <a:rPr lang="en-US" sz="2400" dirty="0">
                <a:sym typeface="Wingdings" panose="05000000000000000000" pitchFamily="2" charset="2"/>
              </a:rPr>
              <a:t>O</a:t>
            </a:r>
            <a:r>
              <a:rPr lang="en-US" sz="2400" dirty="0"/>
              <a:t> </a:t>
            </a:r>
          </a:p>
        </p:txBody>
      </p:sp>
      <p:sp>
        <p:nvSpPr>
          <p:cNvPr id="7" name="TextBox 6">
            <a:extLst>
              <a:ext uri="{FF2B5EF4-FFF2-40B4-BE49-F238E27FC236}">
                <a16:creationId xmlns:a16="http://schemas.microsoft.com/office/drawing/2014/main" id="{A1B8A7CA-A838-482F-9635-D6040232C449}"/>
              </a:ext>
            </a:extLst>
          </p:cNvPr>
          <p:cNvSpPr txBox="1"/>
          <p:nvPr/>
        </p:nvSpPr>
        <p:spPr>
          <a:xfrm>
            <a:off x="914400" y="1048786"/>
            <a:ext cx="7541703" cy="7232749"/>
          </a:xfrm>
          <a:prstGeom prst="rect">
            <a:avLst/>
          </a:prstGeom>
          <a:noFill/>
        </p:spPr>
        <p:txBody>
          <a:bodyPr wrap="square" rtlCol="0">
            <a:spAutoFit/>
          </a:bodyPr>
          <a:lstStyle/>
          <a:p>
            <a:r>
              <a:rPr lang="en-US" sz="2400" b="1" dirty="0">
                <a:solidFill>
                  <a:srgbClr val="00B050"/>
                </a:solidFill>
              </a:rPr>
              <a:t>The ACID range.</a:t>
            </a:r>
          </a:p>
          <a:p>
            <a:pPr marL="0" indent="0">
              <a:buNone/>
            </a:pPr>
            <a:r>
              <a:rPr lang="en-US" sz="2400" dirty="0">
                <a:solidFill>
                  <a:srgbClr val="0070C0"/>
                </a:solidFill>
              </a:rPr>
              <a:t>What is the pH after  10.0 mL of 0.10 M NaOH is added? We can set up an ice chart, as we did for HCl…..</a:t>
            </a:r>
            <a:r>
              <a:rPr lang="en-US" sz="2800" dirty="0"/>
              <a:t> 	</a:t>
            </a:r>
          </a:p>
          <a:p>
            <a:pPr marL="0" indent="0">
              <a:buNone/>
            </a:pPr>
            <a:r>
              <a:rPr lang="en-US" sz="2800" dirty="0"/>
              <a:t>…         </a:t>
            </a:r>
            <a:r>
              <a:rPr lang="en-US" sz="2800" dirty="0" err="1"/>
              <a:t>HAc</a:t>
            </a:r>
            <a:r>
              <a:rPr lang="en-US" sz="2800" dirty="0"/>
              <a:t>+ OH- </a:t>
            </a:r>
            <a:r>
              <a:rPr lang="en-US" sz="2800" dirty="0">
                <a:sym typeface="Wingdings" panose="05000000000000000000" pitchFamily="2" charset="2"/>
              </a:rPr>
              <a:t></a:t>
            </a:r>
            <a:r>
              <a:rPr lang="en-US" sz="2800" dirty="0"/>
              <a:t> H</a:t>
            </a:r>
            <a:r>
              <a:rPr lang="en-US" sz="2800" baseline="-25000" dirty="0"/>
              <a:t>2</a:t>
            </a:r>
            <a:r>
              <a:rPr lang="en-US" sz="2800" dirty="0"/>
              <a:t>O  + Ac-    ( Ac- = CH</a:t>
            </a:r>
            <a:r>
              <a:rPr lang="en-US" sz="2800" baseline="-25000" dirty="0"/>
              <a:t>3</a:t>
            </a:r>
            <a:r>
              <a:rPr lang="en-US" sz="2800" dirty="0"/>
              <a:t>COO</a:t>
            </a:r>
            <a:r>
              <a:rPr lang="en-US" sz="2800" baseline="30000" dirty="0"/>
              <a:t>-</a:t>
            </a:r>
            <a:r>
              <a:rPr lang="en-US" sz="2800" dirty="0"/>
              <a:t>)</a:t>
            </a:r>
          </a:p>
          <a:p>
            <a:pPr marL="0" indent="0">
              <a:buNone/>
            </a:pPr>
            <a:r>
              <a:rPr lang="en-US" sz="2400" dirty="0"/>
              <a:t>Mol    0.0025   0.0010                  0</a:t>
            </a:r>
          </a:p>
          <a:p>
            <a:pPr marL="0" indent="0">
              <a:buNone/>
            </a:pPr>
            <a:r>
              <a:rPr lang="en-US" sz="2400" dirty="0"/>
              <a:t>           -.0010    -0.0010                +0.0010</a:t>
            </a:r>
          </a:p>
          <a:p>
            <a:pPr marL="0" indent="0">
              <a:buNone/>
            </a:pPr>
            <a:r>
              <a:rPr lang="en-US" sz="2400" dirty="0"/>
              <a:t>          0.0015     0.000     	   0.0010</a:t>
            </a:r>
          </a:p>
          <a:p>
            <a:pPr marL="0" indent="0">
              <a:buNone/>
            </a:pPr>
            <a:r>
              <a:rPr lang="en-US" sz="2400" dirty="0"/>
              <a:t>There are 0.0015 excess moles of </a:t>
            </a:r>
            <a:r>
              <a:rPr lang="en-US" sz="2400" dirty="0" err="1"/>
              <a:t>HAc</a:t>
            </a:r>
            <a:r>
              <a:rPr lang="en-US" sz="2400" dirty="0"/>
              <a:t> .  But this is a WEAK acid, and its conjugate base is present.  We have formed a buffer!  In a titration of a weak acid,  a buffer exists throughout the acid range of the titration!    There are 0.0010 moles of the conjugate base,  Ac-</a:t>
            </a:r>
          </a:p>
          <a:p>
            <a:pPr marL="0" indent="0">
              <a:buNone/>
            </a:pPr>
            <a:r>
              <a:rPr lang="en-US" sz="2400" dirty="0"/>
              <a:t>We could find the molarities by dividing by the volume of 0.035 mL, but SINCE THIS IS A BUFFER, we don’t need to! (you will get the same answer either way)</a:t>
            </a:r>
          </a:p>
          <a:p>
            <a:pPr marL="0" indent="0">
              <a:buNone/>
            </a:pPr>
            <a:endParaRPr lang="en-US" sz="2400" dirty="0"/>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p:txBody>
      </p:sp>
    </p:spTree>
    <p:extLst>
      <p:ext uri="{BB962C8B-B14F-4D97-AF65-F5344CB8AC3E}">
        <p14:creationId xmlns:p14="http://schemas.microsoft.com/office/powerpoint/2010/main" val="35124160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A35177-EECF-4511-980D-99775CA1136F}"/>
              </a:ext>
            </a:extLst>
          </p:cNvPr>
          <p:cNvSpPr>
            <a:spLocks noGrp="1"/>
          </p:cNvSpPr>
          <p:nvPr>
            <p:ph type="body" sz="quarter" idx="14"/>
          </p:nvPr>
        </p:nvSpPr>
        <p:spPr>
          <a:xfrm>
            <a:off x="437596" y="428109"/>
            <a:ext cx="8354065" cy="4607382"/>
          </a:xfrm>
        </p:spPr>
        <p:txBody>
          <a:bodyPr/>
          <a:lstStyle/>
          <a:p>
            <a:r>
              <a:rPr lang="en-US" dirty="0"/>
              <a:t>For buffers,  [H+]  =  Ka Ha/A-</a:t>
            </a:r>
          </a:p>
          <a:p>
            <a:r>
              <a:rPr lang="en-US" dirty="0"/>
              <a:t>So [H+]  =  1.8 x 10</a:t>
            </a:r>
            <a:r>
              <a:rPr lang="en-US" baseline="30000" dirty="0"/>
              <a:t>-5</a:t>
            </a:r>
            <a:r>
              <a:rPr lang="en-US" dirty="0"/>
              <a:t>  ( 15/10 )   =  2.7 x10</a:t>
            </a:r>
            <a:r>
              <a:rPr lang="en-US" baseline="30000" dirty="0"/>
              <a:t>-5</a:t>
            </a:r>
            <a:r>
              <a:rPr lang="en-US" dirty="0"/>
              <a:t>   for a pH of 4.57.</a:t>
            </a:r>
          </a:p>
          <a:p>
            <a:r>
              <a:rPr lang="en-US" dirty="0"/>
              <a:t>We can go back to slide 123 to see how our first 2 points look…</a:t>
            </a:r>
          </a:p>
          <a:p>
            <a:endParaRPr lang="en-US" dirty="0"/>
          </a:p>
          <a:p>
            <a:r>
              <a:rPr lang="en-US" dirty="0"/>
              <a:t>What would the pH be after 12.5 mL ?  12.5 is exactly halfway to the equivalence point.    At that point, moles  HA  MUST = moles of A- !!!</a:t>
            </a:r>
          </a:p>
          <a:p>
            <a:r>
              <a:rPr lang="en-US" dirty="0"/>
              <a:t>(do the arithmetic!!!)</a:t>
            </a:r>
          </a:p>
          <a:p>
            <a:r>
              <a:rPr lang="en-US" dirty="0"/>
              <a:t>NOW,  using the buffer equation,  [H+]  =  Ka.  And pH = </a:t>
            </a:r>
            <a:r>
              <a:rPr lang="en-US" dirty="0" err="1"/>
              <a:t>pKa</a:t>
            </a:r>
            <a:r>
              <a:rPr lang="en-US" dirty="0"/>
              <a:t>.</a:t>
            </a:r>
          </a:p>
          <a:p>
            <a:r>
              <a:rPr lang="en-US" dirty="0"/>
              <a:t>Just take the log of the Ka and change the sign!  pH = 4.74</a:t>
            </a:r>
          </a:p>
          <a:p>
            <a:r>
              <a:rPr lang="en-US" dirty="0"/>
              <a:t>All points in the acid range are done the same way.  See table on p 806</a:t>
            </a:r>
          </a:p>
        </p:txBody>
      </p:sp>
    </p:spTree>
    <p:extLst>
      <p:ext uri="{BB962C8B-B14F-4D97-AF65-F5344CB8AC3E}">
        <p14:creationId xmlns:p14="http://schemas.microsoft.com/office/powerpoint/2010/main" val="17573633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F7A4-098C-4EE6-B459-55AD5FF6A408}"/>
              </a:ext>
            </a:extLst>
          </p:cNvPr>
          <p:cNvSpPr>
            <a:spLocks noGrp="1"/>
          </p:cNvSpPr>
          <p:nvPr>
            <p:ph type="ctrTitle"/>
          </p:nvPr>
        </p:nvSpPr>
        <p:spPr>
          <a:xfrm>
            <a:off x="1143000" y="498250"/>
            <a:ext cx="7019488" cy="1020157"/>
          </a:xfrm>
        </p:spPr>
        <p:txBody>
          <a:bodyPr>
            <a:normAutofit fontScale="90000"/>
          </a:bodyPr>
          <a:lstStyle/>
          <a:p>
            <a:r>
              <a:rPr lang="en-US" sz="4800" b="1" dirty="0">
                <a:solidFill>
                  <a:srgbClr val="C00000"/>
                </a:solidFill>
                <a:effectLst/>
                <a:latin typeface="Chiller" panose="04020404031007020602" pitchFamily="82" charset="0"/>
                <a:ea typeface="Calibri" panose="020F0502020204030204" pitchFamily="34" charset="0"/>
                <a:cs typeface="Times New Roman" panose="02020603050405020304" pitchFamily="18" charset="0"/>
              </a:rPr>
              <a:t>At the equivalence point</a:t>
            </a:r>
            <a:r>
              <a:rPr lang="en-US" sz="1800" b="1" dirty="0">
                <a:solidFill>
                  <a:srgbClr val="C00000"/>
                </a:solidFill>
                <a:effectLst/>
                <a:latin typeface="Chiller" panose="04020404031007020602" pitchFamily="82"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6DD2BCA3-D1CA-490D-B89C-F931D8AABC70}"/>
              </a:ext>
            </a:extLst>
          </p:cNvPr>
          <p:cNvSpPr txBox="1"/>
          <p:nvPr/>
        </p:nvSpPr>
        <p:spPr>
          <a:xfrm>
            <a:off x="572548" y="872454"/>
            <a:ext cx="8437228" cy="6370975"/>
          </a:xfrm>
          <a:prstGeom prst="rect">
            <a:avLst/>
          </a:prstGeom>
          <a:noFill/>
        </p:spPr>
        <p:txBody>
          <a:bodyPr wrap="square" rtlCol="0">
            <a:spAutoFit/>
          </a:bodyPr>
          <a:lstStyle/>
          <a:p>
            <a:r>
              <a:rPr lang="en-US" sz="2400" dirty="0"/>
              <a:t>In strong acid-strong base, this was the EASIEST point. Just write</a:t>
            </a:r>
          </a:p>
          <a:p>
            <a:r>
              <a:rPr lang="en-US" sz="2400" dirty="0"/>
              <a:t>“7” !</a:t>
            </a:r>
          </a:p>
          <a:p>
            <a:r>
              <a:rPr lang="en-US" sz="2400" dirty="0"/>
              <a:t>But in weak acid- strong base, it is the most difficult point!</a:t>
            </a:r>
          </a:p>
          <a:p>
            <a:endParaRPr lang="en-US" sz="2400" dirty="0"/>
          </a:p>
          <a:p>
            <a:r>
              <a:rPr lang="en-US" sz="2400" dirty="0"/>
              <a:t>At the equivalence point,  25.0 mL in our example,  there is no longer a buffer, because the weak acid is gone.  All we have is the conjugate base,   CH</a:t>
            </a:r>
            <a:r>
              <a:rPr lang="en-US" sz="2400" baseline="-25000" dirty="0"/>
              <a:t>3</a:t>
            </a:r>
            <a:r>
              <a:rPr lang="en-US" sz="2400" dirty="0"/>
              <a:t>COO</a:t>
            </a:r>
            <a:r>
              <a:rPr lang="en-US" sz="2400" baseline="30000" dirty="0"/>
              <a:t>-</a:t>
            </a:r>
            <a:r>
              <a:rPr lang="en-US" sz="2400" dirty="0"/>
              <a:t>   and water.  But we did learn how to find the pH of a weak base in water!</a:t>
            </a:r>
          </a:p>
          <a:p>
            <a:r>
              <a:rPr lang="en-US" sz="2400" dirty="0">
                <a:solidFill>
                  <a:srgbClr val="0070C0"/>
                </a:solidFill>
              </a:rPr>
              <a:t>First, we need to find the </a:t>
            </a:r>
            <a:r>
              <a:rPr lang="en-US" sz="2400" dirty="0" err="1">
                <a:solidFill>
                  <a:srgbClr val="0070C0"/>
                </a:solidFill>
              </a:rPr>
              <a:t>Kb</a:t>
            </a:r>
            <a:r>
              <a:rPr lang="en-US" sz="2400" dirty="0">
                <a:solidFill>
                  <a:srgbClr val="0070C0"/>
                </a:solidFill>
              </a:rPr>
              <a:t> of the base.  That’s  Kw/Ka, and in this case,  1.0 x 10</a:t>
            </a:r>
            <a:r>
              <a:rPr lang="en-US" sz="2400" baseline="30000" dirty="0">
                <a:solidFill>
                  <a:srgbClr val="0070C0"/>
                </a:solidFill>
              </a:rPr>
              <a:t>-14</a:t>
            </a:r>
            <a:r>
              <a:rPr lang="en-US" sz="2400" dirty="0">
                <a:solidFill>
                  <a:srgbClr val="0070C0"/>
                </a:solidFill>
              </a:rPr>
              <a:t>/ 1.8 x 10</a:t>
            </a:r>
            <a:r>
              <a:rPr lang="en-US" sz="2400" baseline="30000" dirty="0">
                <a:solidFill>
                  <a:srgbClr val="0070C0"/>
                </a:solidFill>
              </a:rPr>
              <a:t>-5</a:t>
            </a:r>
            <a:r>
              <a:rPr lang="en-US" sz="2400" dirty="0">
                <a:solidFill>
                  <a:srgbClr val="0070C0"/>
                </a:solidFill>
              </a:rPr>
              <a:t>  =  </a:t>
            </a:r>
            <a:r>
              <a:rPr lang="en-US" sz="2400" dirty="0" err="1">
                <a:solidFill>
                  <a:srgbClr val="0070C0"/>
                </a:solidFill>
              </a:rPr>
              <a:t>Kb</a:t>
            </a:r>
            <a:r>
              <a:rPr lang="en-US" sz="2400" dirty="0">
                <a:solidFill>
                  <a:srgbClr val="0070C0"/>
                </a:solidFill>
              </a:rPr>
              <a:t>  =  5.6 x 10</a:t>
            </a:r>
            <a:r>
              <a:rPr lang="en-US" sz="2400" baseline="30000" dirty="0">
                <a:solidFill>
                  <a:srgbClr val="0070C0"/>
                </a:solidFill>
              </a:rPr>
              <a:t>-10.</a:t>
            </a:r>
            <a:endParaRPr lang="en-US" sz="2400" dirty="0">
              <a:solidFill>
                <a:srgbClr val="0070C0"/>
              </a:solidFill>
            </a:endParaRPr>
          </a:p>
          <a:p>
            <a:r>
              <a:rPr lang="en-US" sz="2400" dirty="0">
                <a:solidFill>
                  <a:srgbClr val="0070C0"/>
                </a:solidFill>
              </a:rPr>
              <a:t>Next, we need the CONCENTRATION  of the base, in molarity. Since this is NOT a buffer, we can’t use just moles.  </a:t>
            </a:r>
          </a:p>
          <a:p>
            <a:r>
              <a:rPr lang="en-US" sz="2400" dirty="0">
                <a:solidFill>
                  <a:srgbClr val="0070C0"/>
                </a:solidFill>
              </a:rPr>
              <a:t>We formed 0.0025 moles of  Ac-,  in a volume of 50.0 mL, which gives us a molarity of 0.050 M.     Since the </a:t>
            </a:r>
            <a:r>
              <a:rPr lang="en-US" sz="2400" dirty="0" err="1">
                <a:solidFill>
                  <a:srgbClr val="0070C0"/>
                </a:solidFill>
              </a:rPr>
              <a:t>Kb</a:t>
            </a:r>
            <a:r>
              <a:rPr lang="en-US" sz="2400" dirty="0">
                <a:solidFill>
                  <a:srgbClr val="0070C0"/>
                </a:solidFill>
              </a:rPr>
              <a:t> is VERY small, we can use the simplification,  [OH-]  =  ( </a:t>
            </a:r>
            <a:r>
              <a:rPr lang="en-US" sz="2400" dirty="0" err="1">
                <a:solidFill>
                  <a:srgbClr val="0070C0"/>
                </a:solidFill>
              </a:rPr>
              <a:t>Kb</a:t>
            </a:r>
            <a:r>
              <a:rPr lang="en-US" sz="2400" dirty="0">
                <a:solidFill>
                  <a:srgbClr val="0070C0"/>
                </a:solidFill>
              </a:rPr>
              <a:t> Mb)</a:t>
            </a:r>
            <a:r>
              <a:rPr lang="en-US" sz="2400" baseline="30000" dirty="0">
                <a:solidFill>
                  <a:srgbClr val="0070C0"/>
                </a:solidFill>
              </a:rPr>
              <a:t>.5</a:t>
            </a:r>
            <a:r>
              <a:rPr lang="en-US" sz="2400" dirty="0">
                <a:solidFill>
                  <a:srgbClr val="0070C0"/>
                </a:solidFill>
              </a:rPr>
              <a:t>   = square root of</a:t>
            </a:r>
          </a:p>
          <a:p>
            <a:r>
              <a:rPr lang="en-US" sz="2400" dirty="0">
                <a:solidFill>
                  <a:srgbClr val="0070C0"/>
                </a:solidFill>
              </a:rPr>
              <a:t>2.8 x 10</a:t>
            </a:r>
            <a:r>
              <a:rPr lang="en-US" sz="2400" baseline="30000" dirty="0">
                <a:solidFill>
                  <a:srgbClr val="0070C0"/>
                </a:solidFill>
              </a:rPr>
              <a:t>-11</a:t>
            </a:r>
            <a:r>
              <a:rPr lang="en-US" sz="2400" dirty="0">
                <a:solidFill>
                  <a:srgbClr val="0070C0"/>
                </a:solidFill>
              </a:rPr>
              <a:t>  = 5.3 x 10</a:t>
            </a:r>
            <a:r>
              <a:rPr lang="en-US" sz="2400" baseline="30000" dirty="0">
                <a:solidFill>
                  <a:srgbClr val="0070C0"/>
                </a:solidFill>
              </a:rPr>
              <a:t>-6</a:t>
            </a:r>
            <a:r>
              <a:rPr lang="en-US" sz="2400" dirty="0">
                <a:solidFill>
                  <a:srgbClr val="0070C0"/>
                </a:solidFill>
              </a:rPr>
              <a:t>   pH = 8.72.</a:t>
            </a:r>
          </a:p>
          <a:p>
            <a:endParaRPr lang="en-US" sz="2400" dirty="0">
              <a:solidFill>
                <a:srgbClr val="0070C0"/>
              </a:solidFill>
            </a:endParaRPr>
          </a:p>
        </p:txBody>
      </p:sp>
    </p:spTree>
    <p:extLst>
      <p:ext uri="{BB962C8B-B14F-4D97-AF65-F5344CB8AC3E}">
        <p14:creationId xmlns:p14="http://schemas.microsoft.com/office/powerpoint/2010/main" val="5051145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F9C6-CDED-454C-8990-B27AB829C602}"/>
              </a:ext>
            </a:extLst>
          </p:cNvPr>
          <p:cNvSpPr>
            <a:spLocks noGrp="1"/>
          </p:cNvSpPr>
          <p:nvPr>
            <p:ph type="title"/>
          </p:nvPr>
        </p:nvSpPr>
        <p:spPr/>
        <p:txBody>
          <a:bodyPr/>
          <a:lstStyle/>
          <a:p>
            <a:r>
              <a:rPr lang="en-US" dirty="0"/>
              <a:t>Sample titration problem..</a:t>
            </a:r>
          </a:p>
        </p:txBody>
      </p:sp>
      <p:sp>
        <p:nvSpPr>
          <p:cNvPr id="3" name="Content Placeholder 2">
            <a:extLst>
              <a:ext uri="{FF2B5EF4-FFF2-40B4-BE49-F238E27FC236}">
                <a16:creationId xmlns:a16="http://schemas.microsoft.com/office/drawing/2014/main" id="{2D777A0C-107A-4013-8FE0-1876F5BF05ED}"/>
              </a:ext>
            </a:extLst>
          </p:cNvPr>
          <p:cNvSpPr>
            <a:spLocks noGrp="1"/>
          </p:cNvSpPr>
          <p:nvPr>
            <p:ph idx="1"/>
          </p:nvPr>
        </p:nvSpPr>
        <p:spPr/>
        <p:txBody>
          <a:bodyPr/>
          <a:lstStyle/>
          <a:p>
            <a:pPr>
              <a:spcBef>
                <a:spcPct val="100000"/>
              </a:spcBef>
            </a:pPr>
            <a:endParaRPr lang="en-US" altLang="en-US" b="1" dirty="0">
              <a:solidFill>
                <a:srgbClr val="3366FF"/>
              </a:solidFill>
              <a:latin typeface="Arial" panose="020B0604020202020204" pitchFamily="34" charset="0"/>
            </a:endParaRPr>
          </a:p>
          <a:p>
            <a:pPr>
              <a:spcBef>
                <a:spcPct val="0"/>
              </a:spcBef>
            </a:pPr>
            <a:r>
              <a:rPr lang="en-US" altLang="en-US" sz="2400" b="1" dirty="0"/>
              <a:t>(a)</a:t>
            </a:r>
            <a:r>
              <a:rPr lang="en-US" altLang="en-US" sz="2400" dirty="0"/>
              <a:t> Calculate the pH in the solution formed by adding 10.0 mL of 0.050 </a:t>
            </a:r>
            <a:r>
              <a:rPr lang="en-US" altLang="en-US" sz="2400" i="1" dirty="0"/>
              <a:t>M</a:t>
            </a:r>
            <a:r>
              <a:rPr lang="en-US" altLang="en-US" sz="2400" dirty="0"/>
              <a:t> NaOH to 40.0 mL of 0.0250 </a:t>
            </a:r>
            <a:r>
              <a:rPr lang="en-US" altLang="en-US" sz="2400" i="1" dirty="0"/>
              <a:t>M</a:t>
            </a:r>
            <a:r>
              <a:rPr lang="en-US" altLang="en-US" sz="2400" dirty="0"/>
              <a:t> benzoic acid (C</a:t>
            </a:r>
            <a:r>
              <a:rPr lang="en-US" altLang="en-US" sz="2400" baseline="-25000" dirty="0"/>
              <a:t>6</a:t>
            </a:r>
            <a:r>
              <a:rPr lang="en-US" altLang="en-US" sz="2400" dirty="0"/>
              <a:t>H</a:t>
            </a:r>
            <a:r>
              <a:rPr lang="en-US" altLang="en-US" sz="2400" baseline="-25000" dirty="0"/>
              <a:t>5</a:t>
            </a:r>
            <a:r>
              <a:rPr lang="en-US" altLang="en-US" sz="2400" dirty="0"/>
              <a:t>COOH, </a:t>
            </a:r>
            <a:r>
              <a:rPr lang="en-US" altLang="en-US" sz="2400" i="1" dirty="0"/>
              <a:t>K</a:t>
            </a:r>
            <a:r>
              <a:rPr lang="en-US" altLang="en-US" sz="2400" i="1" baseline="-25000" dirty="0"/>
              <a:t>a</a:t>
            </a:r>
            <a:r>
              <a:rPr lang="en-US" altLang="en-US" sz="2400" dirty="0"/>
              <a:t> = 6.3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dirty="0"/>
              <a:t>10</a:t>
            </a:r>
            <a:r>
              <a:rPr lang="en-US" altLang="en-US" sz="2400" baseline="30000" dirty="0">
                <a:sym typeface="Symbol" panose="05050102010706020507" pitchFamily="18" charset="2"/>
              </a:rPr>
              <a:t></a:t>
            </a:r>
            <a:r>
              <a:rPr lang="en-US" altLang="en-US" sz="2400" baseline="30000" dirty="0"/>
              <a:t>5</a:t>
            </a:r>
            <a:r>
              <a:rPr lang="en-US" altLang="en-US" sz="2400" dirty="0"/>
              <a:t>. </a:t>
            </a:r>
            <a:r>
              <a:rPr lang="en-US" altLang="en-US" sz="2400" b="1" dirty="0"/>
              <a:t>(b)</a:t>
            </a:r>
            <a:r>
              <a:rPr lang="en-US" altLang="en-US" sz="2400" dirty="0"/>
              <a:t> Calculate the pH in the solution formed by adding 10.0 mL </a:t>
            </a:r>
            <a:br>
              <a:rPr lang="en-US" altLang="en-US" sz="2400" dirty="0"/>
            </a:br>
            <a:r>
              <a:rPr lang="en-US" altLang="en-US" sz="2400" dirty="0"/>
              <a:t>of 0.100 </a:t>
            </a:r>
            <a:r>
              <a:rPr lang="en-US" altLang="en-US" sz="2400" i="1" dirty="0"/>
              <a:t>M</a:t>
            </a:r>
            <a:r>
              <a:rPr lang="en-US" altLang="en-US" sz="2400" dirty="0"/>
              <a:t> HCl to 20.0 mL of 0.100 </a:t>
            </a:r>
            <a:r>
              <a:rPr lang="en-US" altLang="en-US" sz="2400" i="1" dirty="0"/>
              <a:t>M</a:t>
            </a:r>
            <a:r>
              <a:rPr lang="en-US" altLang="en-US" sz="2400" dirty="0"/>
              <a:t> NH</a:t>
            </a:r>
            <a:r>
              <a:rPr lang="en-US" altLang="en-US" sz="2400" baseline="-25000" dirty="0"/>
              <a:t>3</a:t>
            </a:r>
            <a:r>
              <a:rPr lang="en-US" altLang="en-US" sz="2400" dirty="0"/>
              <a:t>.</a:t>
            </a:r>
          </a:p>
          <a:p>
            <a:r>
              <a:rPr lang="en-US" altLang="en-US" sz="2400" b="1" i="1" dirty="0"/>
              <a:t>Answers</a:t>
            </a:r>
            <a:r>
              <a:rPr lang="en-US" altLang="en-US" sz="2400" dirty="0"/>
              <a:t>: </a:t>
            </a:r>
            <a:r>
              <a:rPr lang="en-US" altLang="en-US" sz="2400" b="1" dirty="0"/>
              <a:t>(a)</a:t>
            </a:r>
            <a:r>
              <a:rPr lang="en-US" altLang="en-US" sz="2400" dirty="0"/>
              <a:t> 4.20, </a:t>
            </a:r>
            <a:r>
              <a:rPr lang="en-US" altLang="en-US" sz="2400" b="1" dirty="0"/>
              <a:t>(b)</a:t>
            </a:r>
            <a:r>
              <a:rPr lang="en-US" altLang="en-US" sz="2400" dirty="0"/>
              <a:t> 9.26</a:t>
            </a:r>
          </a:p>
          <a:p>
            <a:endParaRPr lang="en-US" dirty="0"/>
          </a:p>
        </p:txBody>
      </p:sp>
    </p:spTree>
    <p:extLst>
      <p:ext uri="{BB962C8B-B14F-4D97-AF65-F5344CB8AC3E}">
        <p14:creationId xmlns:p14="http://schemas.microsoft.com/office/powerpoint/2010/main" val="134260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14.3</a:t>
            </a:r>
          </a:p>
        </p:txBody>
      </p:sp>
      <p:sp>
        <p:nvSpPr>
          <p:cNvPr id="7" name="Figure Legend" hidden="1"/>
          <p:cNvSpPr>
            <a:spLocks noGrp="1"/>
          </p:cNvSpPr>
          <p:nvPr>
            <p:ph idx="13"/>
          </p:nvPr>
        </p:nvSpPr>
        <p:spPr/>
        <p:txBody>
          <a:bodyPr>
            <a:normAutofit/>
          </a:bodyPr>
          <a:lstStyle/>
          <a:p>
            <a:endParaRPr lang="en-US" sz="1600" dirty="0"/>
          </a:p>
        </p:txBody>
      </p:sp>
      <p:pic>
        <p:nvPicPr>
          <p:cNvPr id="6146" name="Picture 2" descr="This figure has two rows. In both rows, a chemical reaction is shown. In the first, structural formulas are provided. In this model, in red, is an O atom which has H atoms singly bonded above and to the right. The O atom has lone pairs of electron dots on its left and lower sides. This is followed by a plus sign. The plus sign is followed, in blue, by an N atom with one lone pair of electron dot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An equilibrium arrow follows this structure. To the right, in brackets is a structure where an N atom bonded to an H atom, which is red, appear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Outside the brackets, to the right, is a superscript positive sign. This structure is followed by a plus sign. Another structure that appears in brackets also appears. An O atom with three lone pairs of electron dots is bonded to an H atom. There is a superscript negative sign outside the brackets. Under the initial equation, is this equation: H subscript 2 plus C subscript 5 N H subscript 5 equilibrium arrow C subscript 5 N H subscript 6 superscript positive sign plus O H superscript negative sign. H subscript 2 O is labeled, “acid,” in red. C subscript 5 N H subscript 5 is labeled, “base,” in blue. C subscript 5 N H subscript 6 superscript positive sign is labeled, “acid” in blue. O H superscript negative sign is labeled, “base,” in red.&#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51632" y="1768073"/>
            <a:ext cx="7155453" cy="246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72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14.18</a:t>
            </a:r>
          </a:p>
        </p:txBody>
      </p:sp>
      <p:sp>
        <p:nvSpPr>
          <p:cNvPr id="7" name="Figure Legend"/>
          <p:cNvSpPr>
            <a:spLocks noGrp="1"/>
          </p:cNvSpPr>
          <p:nvPr>
            <p:ph idx="13"/>
          </p:nvPr>
        </p:nvSpPr>
        <p:spPr>
          <a:xfrm>
            <a:off x="457199" y="5133860"/>
            <a:ext cx="8058151" cy="1056236"/>
          </a:xfrm>
        </p:spPr>
        <p:txBody>
          <a:bodyPr>
            <a:normAutofit/>
          </a:bodyPr>
          <a:lstStyle/>
          <a:p>
            <a:pPr>
              <a:buClr>
                <a:srgbClr val="6CB255"/>
              </a:buClr>
            </a:pPr>
            <a:r>
              <a:rPr lang="en-US" sz="1600" dirty="0"/>
              <a:t>(a) The titration curve for the titration of 25.00 mL of 0.100 </a:t>
            </a:r>
            <a:r>
              <a:rPr lang="en-US" sz="1600" i="1" dirty="0"/>
              <a:t>M </a:t>
            </a:r>
            <a:r>
              <a:rPr lang="en-US" sz="1600" dirty="0"/>
              <a:t>CH</a:t>
            </a:r>
            <a:r>
              <a:rPr lang="en-US" sz="1600" baseline="-25000" dirty="0"/>
              <a:t>3</a:t>
            </a:r>
            <a:r>
              <a:rPr lang="en-US" sz="1600" dirty="0"/>
              <a:t>CO</a:t>
            </a:r>
            <a:r>
              <a:rPr lang="en-US" sz="1600" baseline="-25000" dirty="0"/>
              <a:t>2</a:t>
            </a:r>
            <a:r>
              <a:rPr lang="en-US" sz="1600" dirty="0"/>
              <a:t>H (weak acid) with 0.100 </a:t>
            </a:r>
            <a:r>
              <a:rPr lang="en-US" sz="1600" i="1" dirty="0"/>
              <a:t>M </a:t>
            </a:r>
            <a:r>
              <a:rPr lang="en-US" sz="1600" dirty="0" err="1"/>
              <a:t>NaOH</a:t>
            </a:r>
            <a:r>
              <a:rPr lang="en-US" sz="1600" dirty="0"/>
              <a:t> (strong base) has an equivalence point of 7.00 </a:t>
            </a:r>
            <a:r>
              <a:rPr lang="en-US" sz="1600" dirty="0" err="1"/>
              <a:t>pH.</a:t>
            </a:r>
            <a:r>
              <a:rPr lang="en-US" sz="1600" dirty="0"/>
              <a:t> (b) The titration curve for the titration of 25.00 mL of 0.100 </a:t>
            </a:r>
            <a:r>
              <a:rPr lang="en-US" sz="1600" i="1" dirty="0"/>
              <a:t>M </a:t>
            </a:r>
            <a:r>
              <a:rPr lang="en-US" sz="1600" dirty="0"/>
              <a:t>acetic acid (weak acid) with 0.100 </a:t>
            </a:r>
            <a:r>
              <a:rPr lang="en-US" sz="1600" i="1" dirty="0"/>
              <a:t>M </a:t>
            </a:r>
            <a:r>
              <a:rPr lang="en-US" sz="1600" dirty="0" err="1"/>
              <a:t>NaOH</a:t>
            </a:r>
            <a:r>
              <a:rPr lang="en-US" sz="1600" dirty="0"/>
              <a:t> (strong base) has an equivalence point of 8.72 </a:t>
            </a:r>
            <a:r>
              <a:rPr lang="en-US" sz="1600" dirty="0" err="1"/>
              <a:t>pH.</a:t>
            </a:r>
            <a:endParaRPr lang="en-US" sz="1600" dirty="0"/>
          </a:p>
        </p:txBody>
      </p:sp>
      <p:pic>
        <p:nvPicPr>
          <p:cNvPr id="17410" name="Picture 2" descr="Two graphs are shown. The first graph on the left is titled “Titration of Weak Acid.” The horizontal axis is labeled “Volume of 0.100 M N a O H added (m L).” Markings and vertical gridlines are provided every 5 units from 0 to 50. The vertical axis is labeled “p H” and is marked every 1 unis beginning at 0 extending to 14. A red curve is drawn on the graph which increases steadily from the point (0, 3) up to about (20, 5.5) after which the graph has a vertical section from (25, 7) up to (25, 11). The graph then levels off to a value of about 12.5 from about 40 m L up to 50 m L. The midpoint of the vertical segment of the curve is labeled “Equivalence point p H, 8.72.” The second graph on the right is titled “Titration of Strong Acid.” The horizontal axis is labeled “Volume of 0.100 M N a O H added (m L).” Markings and vertical gridlines are provided every 5 units from 0 to 50. The vertical axis is labeled “p H” and is marked every 1 units beginning at 0 extending to 14. A red curve is drawn on the graph which increases gradually from the point (0, 1) up to about (22.5, 2.2) after which the graph has a vertical section from (25, 4) up to nearly (25, 11). The graph then levels off to a value of about 12.4 from about 40 m L up to 50 m L. The midpoint of the vertical segment of the curve is labeled “Equivalence point p H, 7.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3261" y="1226773"/>
            <a:ext cx="6243293" cy="351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94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Indicators</a:t>
            </a:r>
          </a:p>
        </p:txBody>
      </p:sp>
      <p:sp>
        <p:nvSpPr>
          <p:cNvPr id="3" name="Content Placeholder 2"/>
          <p:cNvSpPr>
            <a:spLocks noGrp="1"/>
          </p:cNvSpPr>
          <p:nvPr>
            <p:ph idx="1"/>
          </p:nvPr>
        </p:nvSpPr>
        <p:spPr/>
        <p:txBody>
          <a:bodyPr/>
          <a:lstStyle/>
          <a:p>
            <a:r>
              <a:rPr lang="en-US" dirty="0"/>
              <a:t>Indicators are weak acids.</a:t>
            </a:r>
          </a:p>
          <a:p>
            <a:pPr lvl="1"/>
            <a:r>
              <a:rPr lang="en-US" dirty="0"/>
              <a:t>The weak acid is a different color than its conjugate base.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060542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14.19</a:t>
            </a:r>
          </a:p>
        </p:txBody>
      </p:sp>
      <p:sp>
        <p:nvSpPr>
          <p:cNvPr id="7" name="Figure Legend"/>
          <p:cNvSpPr>
            <a:spLocks noGrp="1"/>
          </p:cNvSpPr>
          <p:nvPr>
            <p:ph idx="13"/>
          </p:nvPr>
        </p:nvSpPr>
        <p:spPr>
          <a:xfrm>
            <a:off x="457199" y="5871990"/>
            <a:ext cx="8058151" cy="473726"/>
          </a:xfrm>
        </p:spPr>
        <p:txBody>
          <a:bodyPr>
            <a:normAutofit/>
          </a:bodyPr>
          <a:lstStyle/>
          <a:p>
            <a:r>
              <a:rPr lang="en-US" sz="1600" dirty="0"/>
              <a:t>This chart illustrates the ranges of color change for several acid-base indicators.</a:t>
            </a:r>
          </a:p>
        </p:txBody>
      </p:sp>
      <p:pic>
        <p:nvPicPr>
          <p:cNvPr id="16386" name="Picture 2" descr="This figure provides a graphical representation of indicators and color ranges. A horizontal axis is labeled “p H.” This axis begins at zero and increases by ones up to 13. The left side of the graphic provides a column with the names of indicators. To the right of each indicator name is either one or two colored bars that are shaded according to the indicator color at various p H ranges. From the top, the first row is labeled “Crystal violet.” The associated colored bar is yellow at its left end at a p H of 0 and changes to green and blue moving right to its endpoint at a p H of 1.8. The second row is labeled “Cresol red.” The associated colored bar is red at its left end at a p H of 1 and changes to orange and yellow moving right to its endpoint at a p H of just over 2. A second bar to its right is yellow at a p H of around 7 and proceeds through orange to red at a p H of about 9. The third row is labeled “Thymol blue.” The associated colored bar is red at its left end at a p H of nearly 1.2 and changes to orange and red moving right to its endpoint at a p H of 2.8. A second bar begins in yellow at a p H of 8 and proceeds through green and blue to its end at a p H of around 9.1. The fourth row is labeled “Erythrosin B.” The associated colored bar is red from a p H of 2.2 to its endpoint at a p H of 3.6. The fifth row is labeled “2 comma 4 dash Dinitrophenol.” The associated colored bar is white at its left end at a p H of 2.6 and changes to yellow at its endpoint at a p H of 4. The sixth row is labeled “Bromophenol blue.” The associated colored bar is yellow at its left end at a p H of 3 and changes to green and blue moving right to its endpoint at a p H of 4.5. The seventh row is labeled “Methyl orange.” The associated colored bar is red-orange at its left end at a p H of 4.2 and changes to yellow moving right to its endpoint at a p H of 6.3. The eighth row is labeled “Bromocresol green.” The associated colored bar is yellow at its left end at a p H of 3.8 and changes to green and blue moving right to its endpoint at a p H of 5.4. The ninth row is labeled “Methyl red.” The associated colored bar is orange at its left end at a p H of 4.2 and changes to yellow moving right to its endpoint at a p H of 6.3. The tenth row is labeled “Eriochrome * Black T.” The associated colored bar is red at its left end at a p H of 5 and changes to purple and blue moving right to its endpoint at a p H of 6.5. The eleventh row is labeled “Bromocresol purple.” The associated colored bar is yellow at its left end at a p H of 5.2 and changes to purple moving right to its endpoint at a p H of 6.8. The twelfth row is labeled “Alizarin.” The first associated colored bar is yellow-orange at its left end at a p H of 5.7 and changes to red moving right to its endpoint at a p H of 7.2. A second bar begins in red at a p H of 11 and changes to purple, then dark blue at its right end at a p H of 12.4. The thirteenth row is labeled “Bromothymol blue.” The associated colored bar is yellow at its left end at a p H of 6 and changes to green and blue moving right to its endpoint at a p H of 7.6. The fourteenth row is labeled “Phenol red.” The associated colored bar is yellow-orange at its left end at a p H of 6.8 and changes to orange and red moving right to its endpoint at a p H of 8.2. The fifteenth row is labeled “m dash Nitrophenol.” The associated colored bar is white at its left end at a p H of 6.8 and changes to yellow moving right to its endpoint at a p H of 8.6. The sixteenth row is labeled “o dash Cresolphthalein.” The associated colored bar is white at its left end at a p H of 8.3 and changes to red moving right to its endpoint at a p H of 9.8. The seventeenth row is labeled “Phenolphthalein.” The associated colored bar is white at its left end at a p H of 8 and changes to pink moving right to its endpoint at a p H of 10. The eighteenth row is labeled “Thymolphthalein.” The associated colored bar is light blue at its left end at a p H of 9.3 and changes to a deep, dark blue moving right to its endpoint at a p H of 10.5. The nineteenth row is labeled “Alizarin yellow R.” The associated colored bar is yellow-orange at its left end at a p H of 10 and changes to red moving right to its endpoint at a p H of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7420" y="976324"/>
            <a:ext cx="5458214" cy="477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992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14.20</a:t>
            </a:r>
          </a:p>
        </p:txBody>
      </p:sp>
      <p:sp>
        <p:nvSpPr>
          <p:cNvPr id="7" name="Figure Legend"/>
          <p:cNvSpPr>
            <a:spLocks noGrp="1"/>
          </p:cNvSpPr>
          <p:nvPr>
            <p:ph idx="13"/>
          </p:nvPr>
        </p:nvSpPr>
        <p:spPr>
          <a:xfrm>
            <a:off x="457199" y="5056742"/>
            <a:ext cx="8058151" cy="1133354"/>
          </a:xfrm>
        </p:spPr>
        <p:txBody>
          <a:bodyPr>
            <a:normAutofit/>
          </a:bodyPr>
          <a:lstStyle/>
          <a:p>
            <a:r>
              <a:rPr lang="en-US" sz="1600" dirty="0"/>
              <a:t>Titration curves for strong and weak acids illustrating the proper choice of acid-base indicator. Any of the three indicators will exhibit a reasonably sharp color change at the equivalence point of the strong acid titration, but only phenolphthalein is suitable for use in the weak acid titration.</a:t>
            </a:r>
          </a:p>
        </p:txBody>
      </p:sp>
      <p:pic>
        <p:nvPicPr>
          <p:cNvPr id="18434" name="Picture 2" descr="A graph is shown which is titled “Titration of Weak Acid.” The horizontal axis is labeled “Volume of 0.100 M N a O H added (m L)” and begins at 0 with markings every 5 units up to 50. The vertical axis is labeled “p H” and begins at 0 and increases by single units up to 14. A red curve is drawn on the graph. The curve begins at (0, 3) and passes through the points (5, 4.1), (10, 4.7), (15, 5), (20, 5.5), and (22.5, 6), after which it rapidly increases, forming a vertical section centered at the point (25, 8.7). The rapid increase of the curve then levels off and the curve passes through the points (30, 12), (35, 12.4), (40, 12.5), (45, 12.6), and (50, 12.6). A brown rectangle extends horizontally across the graph covering the p H of 3 to 4.2 range. To the right, this rectangle is labeled “Methyl orange p H range.” A blue rectangle extends horizontally across the graph covering the p H of 4.6 to 8 range. To the right, this rectangle is labeled “Litmus p H range.” A purple rectangle extends horizontally across the graph covering the p H of 8.4 to 10 range. To the right, this rectangle is labeled “Phenolphthalein p H range.” The midpoint of the vertical segment of the curve is labeled “Equivalence point p H, 8.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3697" y="921911"/>
            <a:ext cx="5943600" cy="39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330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Section</a:t>
            </a:r>
          </a:p>
        </p:txBody>
      </p:sp>
      <p:sp>
        <p:nvSpPr>
          <p:cNvPr id="3" name="Content Placeholder 2"/>
          <p:cNvSpPr>
            <a:spLocks noGrp="1"/>
          </p:cNvSpPr>
          <p:nvPr>
            <p:ph idx="1"/>
          </p:nvPr>
        </p:nvSpPr>
        <p:spPr/>
        <p:txBody>
          <a:bodyPr/>
          <a:lstStyle/>
          <a:p>
            <a:r>
              <a:rPr lang="en-US" dirty="0"/>
              <a:t>Need an indicator that changes color at a pH near the equivalence point.</a:t>
            </a:r>
          </a:p>
        </p:txBody>
      </p:sp>
      <p:pic>
        <p:nvPicPr>
          <p:cNvPr id="6" name="Picture 2" descr="A graph is shown which is titled “Titration of Weak Acid.” The horizontal axis is labeled “Volume of 0.100 M N a O H added (m L)” and begins at 0 with markings every 5 units up to 50. The vertical axis is labeled “p H” and begins at 0 and increases by single units up to 14. A red curve is drawn on the graph. The curve begins at (0, 3) and passes through the points (5, 4.1), (10, 4.7), (15, 5), (20, 5.5), and (22.5, 6), after which it rapidly increases, forming a vertical section centered at the point (25, 8.7). The rapid increase of the curve then levels off and the curve passes through the points (30, 12), (35, 12.4), (40, 12.5), (45, 12.6), and (50, 12.6). A brown rectangle extends horizontally across the graph covering the p H of 3 to 4.2 range. To the right, this rectangle is labeled “Methyl orange p H range.” A blue rectangle extends horizontally across the graph covering the p H of 4.6 to 8 range. To the right, this rectangle is labeled “Litmus p H range.” A purple rectangle extends horizontally across the graph covering the p H of 8.4 to 10 range. To the right, this rectangle is labeled “Phenolphthalein p H range.” The midpoint of the vertical segment of the curve is labeled “Equivalence point p H, 8.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66747" y="1814277"/>
            <a:ext cx="5943600" cy="39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2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Autoionization</a:t>
            </a:r>
            <a:r>
              <a:rPr lang="en-US" dirty="0"/>
              <a:t> of Water</a:t>
            </a:r>
          </a:p>
        </p:txBody>
      </p:sp>
      <p:sp>
        <p:nvSpPr>
          <p:cNvPr id="3" name="Content Placeholder 2"/>
          <p:cNvSpPr>
            <a:spLocks noGrp="1"/>
          </p:cNvSpPr>
          <p:nvPr>
            <p:ph idx="1"/>
          </p:nvPr>
        </p:nvSpPr>
        <p:spPr/>
        <p:txBody>
          <a:bodyPr>
            <a:normAutofit/>
          </a:bodyPr>
          <a:lstStyle/>
          <a:p>
            <a:r>
              <a:rPr lang="en-US" dirty="0"/>
              <a:t>In pure water, water also acts both as an acid and a base. </a:t>
            </a:r>
          </a:p>
          <a:p>
            <a:pPr marL="109728" indent="0">
              <a:buNone/>
            </a:pPr>
            <a:endParaRPr lang="en-US" dirty="0"/>
          </a:p>
          <a:p>
            <a:r>
              <a:rPr lang="en-US" dirty="0" err="1"/>
              <a:t>Autoionization</a:t>
            </a:r>
            <a:r>
              <a:rPr lang="en-US" dirty="0"/>
              <a:t> of water:</a:t>
            </a:r>
          </a:p>
          <a:p>
            <a:pPr lvl="1"/>
            <a:r>
              <a:rPr lang="en-US" sz="1800" dirty="0">
                <a:solidFill>
                  <a:schemeClr val="accent3"/>
                </a:solidFill>
                <a:sym typeface="Wingdings" pitchFamily="2" charset="2"/>
              </a:rPr>
              <a:t>The equilibrium constant for this reaction is called the </a:t>
            </a:r>
            <a:r>
              <a:rPr lang="en-US" sz="1800" b="1" dirty="0">
                <a:solidFill>
                  <a:schemeClr val="accent3"/>
                </a:solidFill>
                <a:sym typeface="Wingdings" pitchFamily="2" charset="2"/>
              </a:rPr>
              <a:t>ion product constant for water, </a:t>
            </a:r>
            <a:r>
              <a:rPr lang="en-US" sz="1800" b="1" i="1" dirty="0">
                <a:solidFill>
                  <a:schemeClr val="accent3"/>
                </a:solidFill>
                <a:sym typeface="Wingdings" pitchFamily="2" charset="2"/>
              </a:rPr>
              <a:t>K</a:t>
            </a:r>
            <a:r>
              <a:rPr lang="en-US" sz="1800" b="1" i="1" baseline="-25000" dirty="0">
                <a:solidFill>
                  <a:schemeClr val="accent3"/>
                </a:solidFill>
                <a:sym typeface="Wingdings" pitchFamily="2" charset="2"/>
              </a:rPr>
              <a:t>w</a:t>
            </a:r>
            <a:r>
              <a:rPr lang="en-US" sz="1800" b="1" i="1" dirty="0">
                <a:solidFill>
                  <a:schemeClr val="accent3"/>
                </a:solidFill>
                <a:sym typeface="Wingdings" pitchFamily="2" charset="2"/>
              </a:rPr>
              <a:t>.</a:t>
            </a:r>
            <a:endParaRPr lang="en-US" dirty="0">
              <a:solidFill>
                <a:schemeClr val="accent3"/>
              </a:solidFill>
              <a:sym typeface="Wingdings" pitchFamily="2" charset="2"/>
            </a:endParaRPr>
          </a:p>
          <a:p>
            <a:pPr lvl="1"/>
            <a:r>
              <a:rPr lang="en-US" sz="1800" dirty="0">
                <a:solidFill>
                  <a:schemeClr val="accent3"/>
                </a:solidFill>
                <a:sym typeface="Wingdings" pitchFamily="2" charset="2"/>
              </a:rPr>
              <a:t>At 25 </a:t>
            </a:r>
            <a:r>
              <a:rPr lang="en-US" sz="1800" dirty="0">
                <a:solidFill>
                  <a:schemeClr val="accent3"/>
                </a:solidFill>
                <a:cs typeface="Arial" charset="0"/>
                <a:sym typeface="Wingdings" pitchFamily="2" charset="2"/>
              </a:rPr>
              <a:t>°</a:t>
            </a:r>
            <a:r>
              <a:rPr lang="en-US" sz="1800" dirty="0">
                <a:solidFill>
                  <a:schemeClr val="accent3"/>
                </a:solidFill>
                <a:sym typeface="Wingdings" pitchFamily="2" charset="2"/>
              </a:rPr>
              <a:t>C,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w</a:t>
            </a:r>
            <a:r>
              <a:rPr lang="en-US" sz="1800" dirty="0">
                <a:solidFill>
                  <a:schemeClr val="accent3"/>
                </a:solidFill>
                <a:sym typeface="Wingdings" pitchFamily="2" charset="2"/>
              </a:rPr>
              <a:t> = 1.0 × 10</a:t>
            </a:r>
            <a:r>
              <a:rPr lang="en-US" sz="1800" baseline="30000" dirty="0">
                <a:solidFill>
                  <a:schemeClr val="accent3"/>
                </a:solidFill>
                <a:sym typeface="Wingdings" pitchFamily="2" charset="2"/>
              </a:rPr>
              <a:t>–14</a:t>
            </a:r>
          </a:p>
          <a:p>
            <a:endParaRPr lang="en-US" dirty="0"/>
          </a:p>
        </p:txBody>
      </p:sp>
      <p:sp>
        <p:nvSpPr>
          <p:cNvPr id="4" name="TextBox 3">
            <a:extLst>
              <a:ext uri="{FF2B5EF4-FFF2-40B4-BE49-F238E27FC236}">
                <a16:creationId xmlns:a16="http://schemas.microsoft.com/office/drawing/2014/main" id="{F4DF6068-D275-4C25-97D0-2AA7E525F0ED}"/>
              </a:ext>
            </a:extLst>
          </p:cNvPr>
          <p:cNvSpPr txBox="1"/>
          <p:nvPr/>
        </p:nvSpPr>
        <p:spPr>
          <a:xfrm>
            <a:off x="637703" y="3349782"/>
            <a:ext cx="7175437" cy="954107"/>
          </a:xfrm>
          <a:prstGeom prst="rect">
            <a:avLst/>
          </a:prstGeom>
          <a:noFill/>
        </p:spPr>
        <p:txBody>
          <a:bodyPr wrap="square" rtlCol="0">
            <a:spAutoFit/>
          </a:bodyPr>
          <a:lstStyle/>
          <a:p>
            <a:r>
              <a:rPr lang="en-US" sz="2800" dirty="0"/>
              <a:t>The Kw,  with its value of </a:t>
            </a:r>
            <a:r>
              <a:rPr lang="en-US" sz="2800" dirty="0">
                <a:solidFill>
                  <a:schemeClr val="accent3"/>
                </a:solidFill>
                <a:sym typeface="Wingdings" pitchFamily="2" charset="2"/>
              </a:rPr>
              <a:t> </a:t>
            </a:r>
            <a:r>
              <a:rPr lang="en-US" sz="2800" b="1" dirty="0">
                <a:solidFill>
                  <a:srgbClr val="C00000"/>
                </a:solidFill>
                <a:sym typeface="Wingdings" pitchFamily="2" charset="2"/>
              </a:rPr>
              <a:t>1.0 × 10</a:t>
            </a:r>
            <a:r>
              <a:rPr lang="en-US" sz="2800" b="1" baseline="30000" dirty="0">
                <a:solidFill>
                  <a:srgbClr val="C00000"/>
                </a:solidFill>
                <a:sym typeface="Wingdings" pitchFamily="2" charset="2"/>
              </a:rPr>
              <a:t>–14</a:t>
            </a:r>
            <a:r>
              <a:rPr lang="en-US" sz="2800" dirty="0">
                <a:solidFill>
                  <a:schemeClr val="accent3"/>
                </a:solidFill>
                <a:sym typeface="Wingdings" pitchFamily="2" charset="2"/>
              </a:rPr>
              <a:t>at room temperature is important enough to memorize!</a:t>
            </a:r>
            <a:endParaRPr lang="en-US" sz="2800" dirty="0"/>
          </a:p>
        </p:txBody>
      </p:sp>
    </p:spTree>
    <p:extLst>
      <p:ext uri="{BB962C8B-B14F-4D97-AF65-F5344CB8AC3E}">
        <p14:creationId xmlns:p14="http://schemas.microsoft.com/office/powerpoint/2010/main" val="218716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14.4</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his figure has two rows. In both rows, a chemical reaction is shown. In the first, structural formulas are provided. In this model, in purple, O atom which has H atoms singly bonded above and to the right. The O atom has pairs of electron dots on its left and lower sides. This is followed by a plus sign, which is followed in green by an O atom which has H atoms singly bonded above and to the right. The O atom has pairs of electron dots on its left and lower sides. A double arrow follows. To the right, in brackets is a structure with a central O atom in green, with green H atoms singly bonded above and to the right. A pair of green electron dots is on the lower side of the O atom. To the left of the green O atom, a purple H atom is singly bonded. Outside the brackets to the right is a superscript plus. This is followed by a plus sign and an O atom in purple with pairs of electron dots above, left, and below. An H atom is singly bonded to the right. This atom has a superscript negative sign. The reaction is written in symbolic form below. H subscript 2 O is labeled in purple below as “Acid subscript 1.” This is followed by plus H subscript 2 O, which is labeled in green below as “Base subscript 2.” A double sided arrow follows. To the right is H subscript 3 O superscript plus, which is labeled in green as below in as “Acid subscript 2.” This is followed by plus and O with pairs of dots above, below, and to the left with a singly bonded H on the right with a superscript negative. The label below in purple reads, “ Base subscript 1.”"/>
          <p:cNvPicPr>
            <a:picLocks noChangeAspect="1"/>
          </p:cNvPicPr>
          <p:nvPr/>
        </p:nvPicPr>
        <p:blipFill>
          <a:blip r:embed="rId2" cstate="email">
            <a:extLst>
              <a:ext uri="{28A0092B-C50C-407E-A947-70E740481C1C}">
                <a14:useLocalDpi xmlns:a14="http://schemas.microsoft.com/office/drawing/2010/main" val="0"/>
              </a:ext>
            </a:extLst>
          </a:blip>
          <a:srcRect t="-33645" b="-3364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4934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14.2 pH and pOH</a:t>
            </a:r>
          </a:p>
          <a:p>
            <a:pPr lvl="1"/>
            <a:r>
              <a:rPr lang="en-US" dirty="0"/>
              <a:t>Explain the characterization of aqueous solutions as acidic, basic, or neutral</a:t>
            </a:r>
          </a:p>
          <a:p>
            <a:pPr lvl="1"/>
            <a:r>
              <a:rPr lang="en-US" dirty="0"/>
              <a:t>Express hydronium and hydroxide ion concentrations on the pH and pOH scales</a:t>
            </a:r>
          </a:p>
          <a:p>
            <a:pPr lvl="1"/>
            <a:r>
              <a:rPr lang="en-US" dirty="0"/>
              <a:t>Perform calculations relating pH and pOH</a:t>
            </a:r>
          </a:p>
        </p:txBody>
      </p:sp>
    </p:spTree>
    <p:extLst>
      <p:ext uri="{BB962C8B-B14F-4D97-AF65-F5344CB8AC3E}">
        <p14:creationId xmlns:p14="http://schemas.microsoft.com/office/powerpoint/2010/main" val="348066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a:t>
            </a:r>
          </a:p>
        </p:txBody>
      </p:sp>
      <p:sp>
        <p:nvSpPr>
          <p:cNvPr id="5" name="Content Placeholder 4"/>
          <p:cNvSpPr>
            <a:spLocks noGrp="1"/>
          </p:cNvSpPr>
          <p:nvPr>
            <p:ph idx="1"/>
          </p:nvPr>
        </p:nvSpPr>
        <p:spPr/>
        <p:txBody>
          <a:bodyPr>
            <a:normAutofit/>
          </a:bodyPr>
          <a:lstStyle/>
          <a:p>
            <a:r>
              <a:rPr lang="en-US" i="1" dirty="0">
                <a:sym typeface="Wingdings" pitchFamily="2" charset="2"/>
              </a:rPr>
              <a:t>K</a:t>
            </a:r>
            <a:r>
              <a:rPr lang="en-US" baseline="-25000" dirty="0">
                <a:sym typeface="Wingdings" pitchFamily="2" charset="2"/>
              </a:rPr>
              <a:t>w </a:t>
            </a:r>
            <a:r>
              <a:rPr lang="en-US" dirty="0"/>
              <a:t>= </a:t>
            </a:r>
            <a:r>
              <a:rPr lang="en-US" dirty="0">
                <a:sym typeface="Wingdings" pitchFamily="2" charset="2"/>
              </a:rPr>
              <a:t>[H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][OH</a:t>
            </a:r>
            <a:r>
              <a:rPr lang="en-US" baseline="30000" dirty="0">
                <a:sym typeface="Wingdings" pitchFamily="2" charset="2"/>
              </a:rPr>
              <a:t>–</a:t>
            </a:r>
            <a:r>
              <a:rPr lang="en-US" dirty="0">
                <a:sym typeface="Wingdings" pitchFamily="2" charset="2"/>
              </a:rPr>
              <a:t>] </a:t>
            </a:r>
          </a:p>
          <a:p>
            <a:r>
              <a:rPr lang="en-US" dirty="0">
                <a:sym typeface="Wingdings" pitchFamily="2" charset="2"/>
              </a:rPr>
              <a:t> </a:t>
            </a:r>
            <a:r>
              <a:rPr lang="en-US" dirty="0"/>
              <a:t>In pure water, </a:t>
            </a: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When the concentration of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are equal, the solution is said to be neutral</a:t>
            </a:r>
          </a:p>
          <a:p>
            <a:endParaRPr lang="en-US" dirty="0"/>
          </a:p>
        </p:txBody>
      </p:sp>
    </p:spTree>
    <p:extLst>
      <p:ext uri="{BB962C8B-B14F-4D97-AF65-F5344CB8AC3E}">
        <p14:creationId xmlns:p14="http://schemas.microsoft.com/office/powerpoint/2010/main" val="114923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a:t>
            </a:r>
            <a:r>
              <a:rPr lang="en-US" sz="2400" baseline="-25000" dirty="0"/>
              <a:t>3</a:t>
            </a:r>
            <a:r>
              <a:rPr lang="en-US" sz="2400" dirty="0"/>
              <a:t>O</a:t>
            </a:r>
            <a:r>
              <a:rPr lang="en-US" sz="2400" baseline="30000" dirty="0"/>
              <a:t>+</a:t>
            </a:r>
            <a:r>
              <a:rPr lang="en-US" sz="2400" dirty="0"/>
              <a:t> and OH</a:t>
            </a:r>
            <a:r>
              <a:rPr lang="en-US" sz="2400" baseline="30000" dirty="0">
                <a:sym typeface="Wingdings" pitchFamily="2" charset="2"/>
              </a:rPr>
              <a:t>– </a:t>
            </a:r>
            <a:r>
              <a:rPr lang="en-US" sz="2400" dirty="0"/>
              <a:t>Concentration</a:t>
            </a:r>
            <a:endParaRPr lang="en-US" dirty="0"/>
          </a:p>
        </p:txBody>
      </p:sp>
      <p:sp>
        <p:nvSpPr>
          <p:cNvPr id="3" name="Content Placeholder 2"/>
          <p:cNvSpPr>
            <a:spLocks noGrp="1"/>
          </p:cNvSpPr>
          <p:nvPr>
            <p:ph idx="1"/>
          </p:nvPr>
        </p:nvSpPr>
        <p:spPr>
          <a:xfrm>
            <a:off x="628650" y="955965"/>
            <a:ext cx="7886700" cy="4831377"/>
          </a:xfrm>
        </p:spPr>
        <p:txBody>
          <a:bodyPr>
            <a:normAutofit lnSpcReduction="10000"/>
          </a:bodyPr>
          <a:lstStyle/>
          <a:p>
            <a:r>
              <a:rPr lang="en-US" dirty="0">
                <a:sym typeface="Wingdings" pitchFamily="2" charset="2"/>
              </a:rPr>
              <a:t>In pure water,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t>
            </a:r>
            <a:r>
              <a:rPr lang="en-US" i="1" dirty="0">
                <a:sym typeface="Wingdings" pitchFamily="2" charset="2"/>
              </a:rPr>
              <a:t>are</a:t>
            </a:r>
            <a:r>
              <a:rPr lang="en-US" dirty="0">
                <a:sym typeface="Wingdings" pitchFamily="2" charset="2"/>
              </a:rPr>
              <a:t> equal to each other. </a:t>
            </a:r>
          </a:p>
          <a:p>
            <a:endParaRPr lang="en-US" dirty="0">
              <a:sym typeface="Wingdings" pitchFamily="2" charset="2"/>
            </a:endParaRPr>
          </a:p>
          <a:p>
            <a:r>
              <a:rPr lang="en-US" dirty="0">
                <a:sym typeface="Wingdings" pitchFamily="2" charset="2"/>
              </a:rPr>
              <a:t>When an acid or base is dissolved in water,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are </a:t>
            </a:r>
            <a:r>
              <a:rPr lang="en-US" i="1" dirty="0">
                <a:sym typeface="Wingdings" pitchFamily="2" charset="2"/>
              </a:rPr>
              <a:t>not</a:t>
            </a:r>
            <a:r>
              <a:rPr lang="en-US" dirty="0">
                <a:sym typeface="Wingdings" pitchFamily="2" charset="2"/>
              </a:rPr>
              <a:t> equal to each other. </a:t>
            </a:r>
          </a:p>
          <a:p>
            <a:pPr marL="109728" indent="0">
              <a:buNone/>
            </a:pPr>
            <a:endParaRPr lang="en-US" dirty="0">
              <a:sym typeface="Wingdings" pitchFamily="2" charset="2"/>
            </a:endParaRPr>
          </a:p>
          <a:p>
            <a:pPr marL="365760" lvl="2" indent="-256032">
              <a:buClr>
                <a:schemeClr val="accent3"/>
              </a:buClr>
              <a:buFont typeface="Georgia"/>
              <a:buChar char="•"/>
            </a:pPr>
            <a:r>
              <a:rPr lang="en-US" sz="2100" i="1" dirty="0">
                <a:solidFill>
                  <a:schemeClr val="accent3"/>
                </a:solidFill>
                <a:sym typeface="Wingdings" pitchFamily="2" charset="2"/>
              </a:rPr>
              <a:t>K</a:t>
            </a:r>
            <a:r>
              <a:rPr lang="en-US" sz="2100" i="1" baseline="-25000" dirty="0">
                <a:solidFill>
                  <a:schemeClr val="accent3"/>
                </a:solidFill>
                <a:sym typeface="Wingdings" pitchFamily="2" charset="2"/>
              </a:rPr>
              <a:t>w</a:t>
            </a:r>
            <a:r>
              <a:rPr lang="en-US" sz="2100" baseline="-25000" dirty="0">
                <a:solidFill>
                  <a:schemeClr val="accent3"/>
                </a:solidFill>
                <a:sym typeface="Wingdings" pitchFamily="2" charset="2"/>
              </a:rPr>
              <a:t> </a:t>
            </a:r>
            <a:r>
              <a:rPr lang="en-US" sz="2100" dirty="0">
                <a:solidFill>
                  <a:schemeClr val="accent3"/>
                </a:solidFill>
                <a:sym typeface="Wingdings" pitchFamily="2" charset="2"/>
              </a:rPr>
              <a:t>=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t>
            </a:r>
            <a:r>
              <a:rPr lang="en-US" sz="2100" dirty="0">
                <a:solidFill>
                  <a:schemeClr val="accent3"/>
                </a:solidFill>
              </a:rPr>
              <a:t>= </a:t>
            </a:r>
            <a:r>
              <a:rPr lang="en-US" sz="2100" dirty="0">
                <a:solidFill>
                  <a:schemeClr val="accent3"/>
                </a:solidFill>
                <a:sym typeface="Wingdings" pitchFamily="2" charset="2"/>
              </a:rPr>
              <a:t>1.0 × 10</a:t>
            </a:r>
            <a:r>
              <a:rPr lang="en-US" sz="2100" baseline="30000" dirty="0">
                <a:solidFill>
                  <a:schemeClr val="accent3"/>
                </a:solidFill>
                <a:sym typeface="Wingdings" pitchFamily="2" charset="2"/>
              </a:rPr>
              <a:t>–14</a:t>
            </a:r>
            <a:r>
              <a:rPr lang="en-US" sz="2100" dirty="0">
                <a:solidFill>
                  <a:schemeClr val="accent3"/>
                </a:solidFill>
                <a:sym typeface="Wingdings" pitchFamily="2" charset="2"/>
              </a:rPr>
              <a:t> </a:t>
            </a:r>
          </a:p>
          <a:p>
            <a:pPr marL="365760" lvl="2" indent="-256032">
              <a:buClr>
                <a:schemeClr val="accent3"/>
              </a:buClr>
              <a:buFont typeface="Georgia"/>
              <a:buChar char="•"/>
            </a:pPr>
            <a:endParaRPr lang="en-US" sz="2100" dirty="0">
              <a:solidFill>
                <a:schemeClr val="accent3"/>
              </a:solidFill>
              <a:sym typeface="Wingdings" pitchFamily="2" charset="2"/>
            </a:endParaRPr>
          </a:p>
          <a:p>
            <a:pPr marL="365760" lvl="2" indent="-256032">
              <a:buClr>
                <a:schemeClr val="accent3"/>
              </a:buClr>
              <a:buFont typeface="Georgia"/>
              <a:buChar char="•"/>
            </a:pPr>
            <a:r>
              <a:rPr lang="en-US" sz="2100" dirty="0">
                <a:solidFill>
                  <a:schemeClr val="accent3"/>
                </a:solidFill>
                <a:sym typeface="Wingdings" pitchFamily="2" charset="2"/>
              </a:rPr>
              <a:t>[H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and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are inversely related to each other. </a:t>
            </a:r>
          </a:p>
          <a:p>
            <a:endParaRPr lang="en-US" dirty="0">
              <a:sym typeface="Wingdings" pitchFamily="2" charset="2"/>
            </a:endParaRPr>
          </a:p>
          <a:p>
            <a:pPr lvl="1"/>
            <a:r>
              <a:rPr lang="en-US" sz="2100" dirty="0">
                <a:solidFill>
                  <a:schemeClr val="accent3"/>
                </a:solidFill>
                <a:sym typeface="Wingdings" pitchFamily="2" charset="2"/>
              </a:rPr>
              <a:t>If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called </a:t>
            </a:r>
            <a:r>
              <a:rPr lang="en-US" sz="2100" b="1" dirty="0">
                <a:solidFill>
                  <a:schemeClr val="accent3"/>
                </a:solidFill>
                <a:sym typeface="Wingdings" pitchFamily="2" charset="2"/>
              </a:rPr>
              <a:t>acidic</a:t>
            </a:r>
            <a:r>
              <a:rPr lang="en-US" sz="2100" dirty="0">
                <a:solidFill>
                  <a:schemeClr val="accent3"/>
                </a:solidFill>
                <a:sym typeface="Wingdings" pitchFamily="2" charset="2"/>
              </a:rPr>
              <a:t>.</a:t>
            </a:r>
          </a:p>
          <a:p>
            <a:pPr lvl="1"/>
            <a:endParaRPr lang="en-US" sz="2100" dirty="0">
              <a:solidFill>
                <a:schemeClr val="accent3"/>
              </a:solidFill>
              <a:sym typeface="Wingdings" pitchFamily="2" charset="2"/>
            </a:endParaRPr>
          </a:p>
          <a:p>
            <a:pPr lvl="1"/>
            <a:r>
              <a:rPr lang="en-US" sz="2100" dirty="0">
                <a:solidFill>
                  <a:schemeClr val="accent3"/>
                </a:solidFill>
                <a:sym typeface="Wingdings" pitchFamily="2" charset="2"/>
              </a:rPr>
              <a:t>If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a:t>
            </a:r>
          </a:p>
          <a:p>
            <a:pPr marL="411480" lvl="1" indent="0">
              <a:buNone/>
            </a:pPr>
            <a:r>
              <a:rPr lang="en-US" sz="2100" dirty="0">
                <a:solidFill>
                  <a:schemeClr val="accent3"/>
                </a:solidFill>
                <a:sym typeface="Wingdings" pitchFamily="2" charset="2"/>
              </a:rPr>
              <a:t> the solution is called </a:t>
            </a:r>
            <a:r>
              <a:rPr lang="en-US" sz="2100" b="1" dirty="0">
                <a:solidFill>
                  <a:schemeClr val="accent3"/>
                </a:solidFill>
                <a:sym typeface="Wingdings" pitchFamily="2" charset="2"/>
              </a:rPr>
              <a:t>basic</a:t>
            </a:r>
            <a:r>
              <a:rPr lang="en-US" sz="2100" dirty="0">
                <a:solidFill>
                  <a:schemeClr val="accent3"/>
                </a:solidFill>
                <a:sym typeface="Wingdings" pitchFamily="2" charset="2"/>
              </a:rPr>
              <a:t>.</a:t>
            </a:r>
          </a:p>
          <a:p>
            <a:endParaRPr lang="en-US" dirty="0"/>
          </a:p>
        </p:txBody>
      </p:sp>
    </p:spTree>
    <p:extLst>
      <p:ext uri="{BB962C8B-B14F-4D97-AF65-F5344CB8AC3E}">
        <p14:creationId xmlns:p14="http://schemas.microsoft.com/office/powerpoint/2010/main" val="317108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t>
            </a:r>
          </a:p>
        </p:txBody>
      </p:sp>
      <p:sp>
        <p:nvSpPr>
          <p:cNvPr id="3" name="Content Placeholder 2"/>
          <p:cNvSpPr>
            <a:spLocks noGrp="1"/>
          </p:cNvSpPr>
          <p:nvPr>
            <p:ph idx="1"/>
          </p:nvPr>
        </p:nvSpPr>
        <p:spPr>
          <a:xfrm>
            <a:off x="628650" y="955965"/>
            <a:ext cx="7886700" cy="4773503"/>
          </a:xfrm>
        </p:spPr>
        <p:txBody>
          <a:bodyPr>
            <a:normAutofit lnSpcReduction="10000"/>
          </a:bodyPr>
          <a:lstStyle/>
          <a:p>
            <a:r>
              <a:rPr lang="en-US" dirty="0"/>
              <a:t>The acidity and basicity of a solution can be expressed in terms of its </a:t>
            </a:r>
            <a:r>
              <a:rPr lang="en-US" dirty="0">
                <a:solidFill>
                  <a:srgbClr val="000000"/>
                </a:solidFill>
                <a:sym typeface="Wingdings" pitchFamily="2" charset="2"/>
              </a:rPr>
              <a:t>[H</a:t>
            </a:r>
            <a:r>
              <a:rPr lang="en-US" baseline="-25000" dirty="0">
                <a:solidFill>
                  <a:srgbClr val="000000"/>
                </a:solidFill>
                <a:sym typeface="Wingdings" pitchFamily="2" charset="2"/>
              </a:rPr>
              <a:t>3</a:t>
            </a:r>
            <a:r>
              <a:rPr lang="en-US" dirty="0">
                <a:solidFill>
                  <a:srgbClr val="000000"/>
                </a:solidFill>
                <a:sym typeface="Wingdings" pitchFamily="2" charset="2"/>
              </a:rPr>
              <a:t>O</a:t>
            </a:r>
            <a:r>
              <a:rPr lang="en-US" baseline="30000" dirty="0">
                <a:solidFill>
                  <a:srgbClr val="000000"/>
                </a:solidFill>
                <a:sym typeface="Wingdings" pitchFamily="2" charset="2"/>
              </a:rPr>
              <a:t>+</a:t>
            </a:r>
            <a:r>
              <a:rPr lang="en-US" dirty="0">
                <a:solidFill>
                  <a:srgbClr val="000000"/>
                </a:solidFill>
                <a:sym typeface="Wingdings" pitchFamily="2" charset="2"/>
              </a:rPr>
              <a:t>] </a:t>
            </a:r>
            <a:r>
              <a:rPr lang="en-US" dirty="0">
                <a:sym typeface="Wingdings" pitchFamily="2" charset="2"/>
              </a:rPr>
              <a:t>or [OH</a:t>
            </a:r>
            <a:r>
              <a:rPr lang="en-US" baseline="30000" dirty="0">
                <a:sym typeface="Wingdings" pitchFamily="2" charset="2"/>
              </a:rPr>
              <a:t>–</a:t>
            </a:r>
            <a:r>
              <a:rPr lang="en-US" dirty="0">
                <a:sym typeface="Wingdings" pitchFamily="2" charset="2"/>
              </a:rPr>
              <a:t>].</a:t>
            </a:r>
          </a:p>
          <a:p>
            <a:endParaRPr lang="en-US" dirty="0">
              <a:sym typeface="Wingdings" pitchFamily="2" charset="2"/>
            </a:endParaRPr>
          </a:p>
          <a:p>
            <a:r>
              <a:rPr lang="en-US" dirty="0">
                <a:sym typeface="Wingdings" pitchFamily="2" charset="2"/>
              </a:rPr>
              <a:t>These concentrations can span many orders of magnitude, therefore logarithmic values are commonly used. </a:t>
            </a:r>
          </a:p>
          <a:p>
            <a:endParaRPr lang="en-US" dirty="0">
              <a:sym typeface="Wingdings" pitchFamily="2" charset="2"/>
            </a:endParaRPr>
          </a:p>
          <a:p>
            <a:r>
              <a:rPr lang="en-US" dirty="0">
                <a:solidFill>
                  <a:srgbClr val="000000"/>
                </a:solidFill>
                <a:sym typeface="Wingdings" pitchFamily="2" charset="2"/>
              </a:rPr>
              <a:t>pH is defined as  -log [H+].   pOH is – log [OH-]. </a:t>
            </a:r>
          </a:p>
          <a:p>
            <a:endParaRPr lang="en-US" dirty="0"/>
          </a:p>
          <a:p>
            <a:r>
              <a:rPr lang="en-US" dirty="0"/>
              <a:t>[H+][OH-]  =  1.0 x 10</a:t>
            </a:r>
            <a:r>
              <a:rPr lang="en-US" baseline="30000" dirty="0"/>
              <a:t>-14    </a:t>
            </a:r>
            <a:r>
              <a:rPr lang="en-US" dirty="0"/>
              <a:t>Now taking the log of both sides gives us</a:t>
            </a:r>
          </a:p>
          <a:p>
            <a:endParaRPr lang="en-US" dirty="0"/>
          </a:p>
          <a:p>
            <a:r>
              <a:rPr lang="en-US" dirty="0"/>
              <a:t>Log[H+]  +  Log [OH-]  =  -14.    Multiply by -1,  and</a:t>
            </a:r>
          </a:p>
          <a:p>
            <a:r>
              <a:rPr lang="en-US" dirty="0"/>
              <a:t>-log[H+]   - Log [OH-]   =  14.   But – log{H+] is pH!</a:t>
            </a:r>
          </a:p>
          <a:p>
            <a:r>
              <a:rPr lang="en-US" sz="2400" dirty="0">
                <a:solidFill>
                  <a:srgbClr val="C00000"/>
                </a:solidFill>
              </a:rPr>
              <a:t>So,  pH +  p OH  MUST = 14   (at room temp.)</a:t>
            </a:r>
          </a:p>
        </p:txBody>
      </p:sp>
    </p:spTree>
    <p:extLst>
      <p:ext uri="{BB962C8B-B14F-4D97-AF65-F5344CB8AC3E}">
        <p14:creationId xmlns:p14="http://schemas.microsoft.com/office/powerpoint/2010/main" val="402369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14.1 </a:t>
            </a:r>
            <a:r>
              <a:rPr lang="en-US" dirty="0" err="1"/>
              <a:t>Brønsted</a:t>
            </a:r>
            <a:r>
              <a:rPr lang="en-US" dirty="0"/>
              <a:t>-Lowry Acids and Bases</a:t>
            </a:r>
          </a:p>
          <a:p>
            <a:r>
              <a:rPr lang="en-US" dirty="0"/>
              <a:t>14.2 pH and pOH</a:t>
            </a:r>
          </a:p>
          <a:p>
            <a:r>
              <a:rPr lang="en-US" dirty="0"/>
              <a:t>14.3 Relative Strengths of Acids and Bases</a:t>
            </a:r>
          </a:p>
          <a:p>
            <a:r>
              <a:rPr lang="en-US" dirty="0"/>
              <a:t>14.4 Hydrolysis of Salts</a:t>
            </a:r>
          </a:p>
          <a:p>
            <a:r>
              <a:rPr lang="en-US" dirty="0"/>
              <a:t>14.5 Polyprotic Acids</a:t>
            </a:r>
          </a:p>
          <a:p>
            <a:r>
              <a:rPr lang="en-US" dirty="0"/>
              <a:t>14.6 Buffers</a:t>
            </a:r>
          </a:p>
          <a:p>
            <a:r>
              <a:rPr lang="en-US" dirty="0"/>
              <a:t>14.7 Acid-Base Titrations </a:t>
            </a:r>
          </a:p>
          <a:p>
            <a:endParaRPr lang="en-US" dirty="0"/>
          </a:p>
        </p:txBody>
      </p:sp>
    </p:spTree>
    <p:extLst>
      <p:ext uri="{BB962C8B-B14F-4D97-AF65-F5344CB8AC3E}">
        <p14:creationId xmlns:p14="http://schemas.microsoft.com/office/powerpoint/2010/main" val="79407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 Neutral Solution</a:t>
            </a:r>
          </a:p>
        </p:txBody>
      </p:sp>
      <p:sp>
        <p:nvSpPr>
          <p:cNvPr id="3" name="Content Placeholder 2"/>
          <p:cNvSpPr>
            <a:spLocks noGrp="1"/>
          </p:cNvSpPr>
          <p:nvPr>
            <p:ph idx="1"/>
          </p:nvPr>
        </p:nvSpPr>
        <p:spPr/>
        <p:txBody>
          <a:bodyPr/>
          <a:lstStyle/>
          <a:p>
            <a:pPr marL="171450" lvl="1">
              <a:spcBef>
                <a:spcPts val="750"/>
              </a:spcBef>
            </a:pPr>
            <a:r>
              <a:rPr lang="en-US" sz="2100" dirty="0">
                <a:sym typeface="Wingdings" pitchFamily="2" charset="2"/>
              </a:rPr>
              <a:t>If </a:t>
            </a:r>
            <a:r>
              <a:rPr lang="en-US" sz="2100" dirty="0">
                <a:solidFill>
                  <a:srgbClr val="000000"/>
                </a:solidFill>
                <a:sym typeface="Wingdings" pitchFamily="2" charset="2"/>
              </a:rPr>
              <a:t>[H</a:t>
            </a:r>
            <a:r>
              <a:rPr lang="en-US" sz="2100" baseline="-25000" dirty="0">
                <a:solidFill>
                  <a:srgbClr val="000000"/>
                </a:solidFill>
                <a:sym typeface="Wingdings" pitchFamily="2" charset="2"/>
              </a:rPr>
              <a:t>3</a:t>
            </a:r>
            <a:r>
              <a:rPr lang="en-US" sz="2100" dirty="0">
                <a:solidFill>
                  <a:srgbClr val="000000"/>
                </a:solidFill>
                <a:sym typeface="Wingdings" pitchFamily="2" charset="2"/>
              </a:rPr>
              <a:t>O</a:t>
            </a:r>
            <a:r>
              <a:rPr lang="en-US" sz="2100" baseline="30000" dirty="0">
                <a:solidFill>
                  <a:srgbClr val="000000"/>
                </a:solidFill>
                <a:sym typeface="Wingdings" pitchFamily="2" charset="2"/>
              </a:rPr>
              <a:t>+</a:t>
            </a:r>
            <a:r>
              <a:rPr lang="en-US" sz="2100" dirty="0">
                <a:solidFill>
                  <a:srgbClr val="000000"/>
                </a:solidFill>
                <a:sym typeface="Wingdings" pitchFamily="2" charset="2"/>
              </a:rPr>
              <a:t>] </a:t>
            </a:r>
            <a:r>
              <a:rPr lang="en-US" sz="2100" dirty="0">
                <a:sym typeface="Wingdings" pitchFamily="2" charset="2"/>
              </a:rPr>
              <a:t>= [OH</a:t>
            </a:r>
            <a:r>
              <a:rPr lang="en-US" sz="2100" baseline="30000" dirty="0">
                <a:sym typeface="Wingdings" pitchFamily="2" charset="2"/>
              </a:rPr>
              <a:t>–</a:t>
            </a:r>
            <a:r>
              <a:rPr lang="en-US" sz="2100" dirty="0">
                <a:sym typeface="Wingdings" pitchFamily="2" charset="2"/>
              </a:rPr>
              <a:t>] = 1.0 × 10</a:t>
            </a:r>
            <a:r>
              <a:rPr lang="en-US" sz="2100" baseline="30000" dirty="0">
                <a:sym typeface="Wingdings" pitchFamily="2" charset="2"/>
              </a:rPr>
              <a:t>–7</a:t>
            </a:r>
            <a:r>
              <a:rPr lang="en-US" sz="2100" dirty="0">
                <a:sym typeface="Wingdings" pitchFamily="2" charset="2"/>
              </a:rPr>
              <a:t> then the solution is considered </a:t>
            </a:r>
            <a:r>
              <a:rPr lang="en-US" sz="2100" b="1" dirty="0">
                <a:sym typeface="Wingdings" pitchFamily="2" charset="2"/>
              </a:rPr>
              <a:t>neutral. </a:t>
            </a:r>
          </a:p>
          <a:p>
            <a:pPr marL="0" indent="0">
              <a:buNone/>
            </a:pPr>
            <a:r>
              <a:rPr lang="en-US" dirty="0"/>
              <a:t>At room temperature.</a:t>
            </a:r>
          </a:p>
        </p:txBody>
      </p:sp>
      <p:sp>
        <p:nvSpPr>
          <p:cNvPr id="4" name="TextBox 3">
            <a:extLst>
              <a:ext uri="{FF2B5EF4-FFF2-40B4-BE49-F238E27FC236}">
                <a16:creationId xmlns:a16="http://schemas.microsoft.com/office/drawing/2014/main" id="{6DB046BC-6DDE-4DF7-AE34-45D58A96CFF5}"/>
              </a:ext>
            </a:extLst>
          </p:cNvPr>
          <p:cNvSpPr txBox="1"/>
          <p:nvPr/>
        </p:nvSpPr>
        <p:spPr>
          <a:xfrm>
            <a:off x="704675" y="1828800"/>
            <a:ext cx="7499758" cy="4893647"/>
          </a:xfrm>
          <a:prstGeom prst="rect">
            <a:avLst/>
          </a:prstGeom>
          <a:noFill/>
        </p:spPr>
        <p:txBody>
          <a:bodyPr wrap="square" rtlCol="0">
            <a:spAutoFit/>
          </a:bodyPr>
          <a:lstStyle/>
          <a:p>
            <a:r>
              <a:rPr lang="en-US" sz="2400" dirty="0">
                <a:solidFill>
                  <a:srgbClr val="0070C0"/>
                </a:solidFill>
              </a:rPr>
              <a:t>Like ANY equilibrium constant, the Kw is temperature dependent.  Since ionization is ENDOTHERMIC, the Kw increases as temperature increases.</a:t>
            </a:r>
          </a:p>
          <a:p>
            <a:endParaRPr lang="en-US" sz="2400" dirty="0">
              <a:solidFill>
                <a:srgbClr val="0070C0"/>
              </a:solidFill>
            </a:endParaRPr>
          </a:p>
          <a:p>
            <a:r>
              <a:rPr lang="en-US" sz="2400" dirty="0">
                <a:solidFill>
                  <a:srgbClr val="0070C0"/>
                </a:solidFill>
              </a:rPr>
              <a:t>If the Kw is NOT 1.0x10</a:t>
            </a:r>
            <a:r>
              <a:rPr lang="en-US" sz="2400" baseline="30000" dirty="0">
                <a:solidFill>
                  <a:srgbClr val="0070C0"/>
                </a:solidFill>
              </a:rPr>
              <a:t>-14</a:t>
            </a:r>
            <a:r>
              <a:rPr lang="en-US" sz="2400" dirty="0">
                <a:solidFill>
                  <a:srgbClr val="0070C0"/>
                </a:solidFill>
              </a:rPr>
              <a:t> , then the pH of a neutral solution will NOT be 7. </a:t>
            </a:r>
          </a:p>
          <a:p>
            <a:endParaRPr lang="en-US" sz="2400" dirty="0">
              <a:solidFill>
                <a:srgbClr val="0070C0"/>
              </a:solidFill>
            </a:endParaRPr>
          </a:p>
          <a:p>
            <a:r>
              <a:rPr lang="en-US" sz="2400" dirty="0">
                <a:solidFill>
                  <a:srgbClr val="0070C0"/>
                </a:solidFill>
              </a:rPr>
              <a:t>Problem 16 from text, p 815.   </a:t>
            </a:r>
            <a:r>
              <a:rPr lang="en-US" sz="2400" dirty="0">
                <a:solidFill>
                  <a:srgbClr val="7030A0"/>
                </a:solidFill>
              </a:rPr>
              <a:t> The ionization constant (Kw) for water is 2.9 x 10</a:t>
            </a:r>
            <a:r>
              <a:rPr lang="en-US" sz="2400" baseline="30000" dirty="0">
                <a:solidFill>
                  <a:srgbClr val="7030A0"/>
                </a:solidFill>
              </a:rPr>
              <a:t>-14</a:t>
            </a:r>
            <a:r>
              <a:rPr lang="en-US" sz="2400" dirty="0">
                <a:solidFill>
                  <a:srgbClr val="7030A0"/>
                </a:solidFill>
              </a:rPr>
              <a:t> at 40</a:t>
            </a:r>
            <a:r>
              <a:rPr lang="en-US" sz="2400" baseline="30000" dirty="0">
                <a:solidFill>
                  <a:srgbClr val="7030A0"/>
                </a:solidFill>
              </a:rPr>
              <a:t>o</a:t>
            </a:r>
            <a:r>
              <a:rPr lang="en-US" sz="2400" dirty="0">
                <a:solidFill>
                  <a:srgbClr val="7030A0"/>
                </a:solidFill>
              </a:rPr>
              <a:t> C.   Find the pH, pOH, [H+] and [OH-] for pure water at that temperature.</a:t>
            </a:r>
          </a:p>
          <a:p>
            <a:endParaRPr lang="en-US" sz="2400" dirty="0">
              <a:solidFill>
                <a:srgbClr val="0070C0"/>
              </a:solidFill>
            </a:endParaRPr>
          </a:p>
          <a:p>
            <a:r>
              <a:rPr lang="en-US" sz="2400" dirty="0">
                <a:solidFill>
                  <a:srgbClr val="0070C0"/>
                </a:solidFill>
              </a:rPr>
              <a:t>Remember [H+] must be EQUAL to [OH-] in pure water at ANY temperature.   [H+][OH-]  =  2.9 x 10</a:t>
            </a:r>
            <a:r>
              <a:rPr lang="en-US" sz="2400" baseline="30000" dirty="0">
                <a:solidFill>
                  <a:srgbClr val="0070C0"/>
                </a:solidFill>
              </a:rPr>
              <a:t>-14</a:t>
            </a:r>
            <a:r>
              <a:rPr lang="en-US" sz="2400" dirty="0">
                <a:solidFill>
                  <a:srgbClr val="0070C0"/>
                </a:solidFill>
              </a:rPr>
              <a:t>  </a:t>
            </a:r>
          </a:p>
        </p:txBody>
      </p:sp>
    </p:spTree>
    <p:extLst>
      <p:ext uri="{BB962C8B-B14F-4D97-AF65-F5344CB8AC3E}">
        <p14:creationId xmlns:p14="http://schemas.microsoft.com/office/powerpoint/2010/main" val="194859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6BCE90-5E91-407B-9E11-5570490E796F}"/>
              </a:ext>
            </a:extLst>
          </p:cNvPr>
          <p:cNvSpPr txBox="1"/>
          <p:nvPr/>
        </p:nvSpPr>
        <p:spPr>
          <a:xfrm>
            <a:off x="469783" y="1157681"/>
            <a:ext cx="8271545" cy="2800767"/>
          </a:xfrm>
          <a:prstGeom prst="rect">
            <a:avLst/>
          </a:prstGeom>
          <a:noFill/>
        </p:spPr>
        <p:txBody>
          <a:bodyPr wrap="square" rtlCol="0">
            <a:spAutoFit/>
          </a:bodyPr>
          <a:lstStyle/>
          <a:p>
            <a:r>
              <a:rPr lang="en-US" dirty="0"/>
              <a:t>If we call the[H+]  “x”,  then [OH-]  is ALSO [x]  , so the equation becomes</a:t>
            </a:r>
          </a:p>
          <a:p>
            <a:endParaRPr lang="en-US" dirty="0"/>
          </a:p>
          <a:p>
            <a:r>
              <a:rPr lang="en-US" sz="2000" dirty="0"/>
              <a:t>X</a:t>
            </a:r>
            <a:r>
              <a:rPr lang="en-US" sz="2000" baseline="30000" dirty="0"/>
              <a:t>2</a:t>
            </a:r>
            <a:r>
              <a:rPr lang="en-US" sz="2000" dirty="0"/>
              <a:t>  =  2.9 x 10</a:t>
            </a:r>
            <a:r>
              <a:rPr lang="en-US" sz="2000" baseline="30000" dirty="0"/>
              <a:t>-14   </a:t>
            </a:r>
            <a:r>
              <a:rPr lang="en-US" sz="2000" dirty="0"/>
              <a:t>Then  x = {H+]  = [OH-]  =  1.7 x 10</a:t>
            </a:r>
            <a:r>
              <a:rPr lang="en-US" sz="2000" baseline="30000" dirty="0"/>
              <a:t>-7</a:t>
            </a:r>
            <a:r>
              <a:rPr lang="en-US" sz="2000" dirty="0"/>
              <a:t>    The pH is 6.77.  The pOH must ALSO be 6.77 </a:t>
            </a:r>
          </a:p>
          <a:p>
            <a:endParaRPr lang="en-US" sz="2000" dirty="0"/>
          </a:p>
          <a:p>
            <a:r>
              <a:rPr lang="en-US" sz="2000" dirty="0">
                <a:solidFill>
                  <a:srgbClr val="0070C0"/>
                </a:solidFill>
              </a:rPr>
              <a:t>Should we call this solution acidic, because its pH is &lt; 7 ?   </a:t>
            </a:r>
            <a:r>
              <a:rPr lang="en-US" sz="2000" b="1" dirty="0">
                <a:solidFill>
                  <a:srgbClr val="0070C0"/>
                </a:solidFill>
              </a:rPr>
              <a:t>NO!</a:t>
            </a:r>
            <a:r>
              <a:rPr lang="en-US" sz="2000" dirty="0">
                <a:solidFill>
                  <a:srgbClr val="0070C0"/>
                </a:solidFill>
              </a:rPr>
              <a:t>  An acidic solution must have [H+]  &gt;  [OH-]   If they are equal, the solution is neutral.</a:t>
            </a:r>
          </a:p>
          <a:p>
            <a:endParaRPr lang="en-US" sz="2000" dirty="0">
              <a:solidFill>
                <a:srgbClr val="0070C0"/>
              </a:solidFill>
            </a:endParaRPr>
          </a:p>
          <a:p>
            <a:r>
              <a:rPr lang="en-US" sz="2000" dirty="0">
                <a:solidFill>
                  <a:srgbClr val="0070C0"/>
                </a:solidFill>
              </a:rPr>
              <a:t>However, at ROOM TEMPERATURE, that pH will = 7.</a:t>
            </a:r>
          </a:p>
        </p:txBody>
      </p:sp>
    </p:spTree>
    <p:extLst>
      <p:ext uri="{BB962C8B-B14F-4D97-AF65-F5344CB8AC3E}">
        <p14:creationId xmlns:p14="http://schemas.microsoft.com/office/powerpoint/2010/main" val="349646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an Acidic Solution</a:t>
            </a:r>
          </a:p>
        </p:txBody>
      </p:sp>
      <p:sp>
        <p:nvSpPr>
          <p:cNvPr id="3" name="Content Placeholder 2"/>
          <p:cNvSpPr>
            <a:spLocks noGrp="1"/>
          </p:cNvSpPr>
          <p:nvPr>
            <p:ph idx="1"/>
          </p:nvPr>
        </p:nvSpPr>
        <p:spPr/>
        <p:txBody>
          <a:bodyPr/>
          <a:lstStyle/>
          <a:p>
            <a:pPr marL="171450" lvl="1">
              <a:spcBef>
                <a:spcPts val="750"/>
              </a:spcBef>
            </a:pPr>
            <a:r>
              <a:rPr lang="en-US" sz="2100" dirty="0">
                <a:solidFill>
                  <a:schemeClr val="accent3"/>
                </a:solidFill>
                <a:sym typeface="Wingdings" pitchFamily="2" charset="2"/>
              </a:rPr>
              <a:t>If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considered </a:t>
            </a:r>
            <a:r>
              <a:rPr lang="en-US" sz="2100" b="1" dirty="0">
                <a:solidFill>
                  <a:schemeClr val="accent3"/>
                </a:solidFill>
                <a:sym typeface="Wingdings" pitchFamily="2" charset="2"/>
              </a:rPr>
              <a:t>acidic.</a:t>
            </a:r>
          </a:p>
          <a:p>
            <a:r>
              <a:rPr lang="en-US" dirty="0">
                <a:solidFill>
                  <a:srgbClr val="0070C0"/>
                </a:solidFill>
              </a:rPr>
              <a:t>This is ONLY true at room temperature!!!   However, we assume that the system is at 25</a:t>
            </a:r>
            <a:r>
              <a:rPr lang="en-US" baseline="30000" dirty="0">
                <a:solidFill>
                  <a:srgbClr val="0070C0"/>
                </a:solidFill>
              </a:rPr>
              <a:t>o</a:t>
            </a:r>
            <a:r>
              <a:rPr lang="en-US" dirty="0">
                <a:solidFill>
                  <a:srgbClr val="0070C0"/>
                </a:solidFill>
              </a:rPr>
              <a:t>C, and that Kw  is 1.0 x 10</a:t>
            </a:r>
            <a:r>
              <a:rPr lang="en-US" baseline="30000" dirty="0">
                <a:solidFill>
                  <a:srgbClr val="0070C0"/>
                </a:solidFill>
              </a:rPr>
              <a:t>-14</a:t>
            </a:r>
            <a:r>
              <a:rPr lang="en-US" dirty="0">
                <a:solidFill>
                  <a:srgbClr val="0070C0"/>
                </a:solidFill>
              </a:rPr>
              <a:t>  unless we are TOLD otherwise.</a:t>
            </a:r>
          </a:p>
        </p:txBody>
      </p:sp>
    </p:spTree>
    <p:extLst>
      <p:ext uri="{BB962C8B-B14F-4D97-AF65-F5344CB8AC3E}">
        <p14:creationId xmlns:p14="http://schemas.microsoft.com/office/powerpoint/2010/main" val="301582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 Basic Solution</a:t>
            </a:r>
          </a:p>
        </p:txBody>
      </p:sp>
      <p:sp>
        <p:nvSpPr>
          <p:cNvPr id="3" name="Content Placeholder 2"/>
          <p:cNvSpPr>
            <a:spLocks noGrp="1"/>
          </p:cNvSpPr>
          <p:nvPr>
            <p:ph idx="1"/>
          </p:nvPr>
        </p:nvSpPr>
        <p:spPr/>
        <p:txBody>
          <a:bodyPr/>
          <a:lstStyle/>
          <a:p>
            <a:pPr marL="171450" lvl="1">
              <a:spcBef>
                <a:spcPts val="750"/>
              </a:spcBef>
            </a:pPr>
            <a:r>
              <a:rPr lang="en-US" sz="2100" dirty="0">
                <a:solidFill>
                  <a:schemeClr val="accent3"/>
                </a:solidFill>
                <a:sym typeface="Wingdings" pitchFamily="2" charset="2"/>
              </a:rPr>
              <a:t>If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considered </a:t>
            </a:r>
            <a:r>
              <a:rPr lang="en-US" sz="2100" b="1" dirty="0">
                <a:solidFill>
                  <a:schemeClr val="accent3"/>
                </a:solidFill>
                <a:sym typeface="Wingdings" pitchFamily="2" charset="2"/>
              </a:rPr>
              <a:t>basic.</a:t>
            </a:r>
          </a:p>
          <a:p>
            <a:pPr marL="171450" lvl="1">
              <a:spcBef>
                <a:spcPts val="750"/>
              </a:spcBef>
            </a:pPr>
            <a:endParaRPr lang="en-US" sz="2100" b="1" dirty="0">
              <a:solidFill>
                <a:schemeClr val="accent3"/>
              </a:solidFill>
              <a:sym typeface="Wingdings" pitchFamily="2" charset="2"/>
            </a:endParaRPr>
          </a:p>
          <a:p>
            <a:pPr marL="171450" lvl="1">
              <a:spcBef>
                <a:spcPts val="750"/>
              </a:spcBef>
            </a:pPr>
            <a:r>
              <a:rPr lang="en-US" sz="2100" b="1" dirty="0">
                <a:solidFill>
                  <a:schemeClr val="accent3"/>
                </a:solidFill>
                <a:sym typeface="Wingdings" pitchFamily="2" charset="2"/>
              </a:rPr>
              <a:t>AT ROOM TEMPERATURE!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0405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14.1 Summary of Relations for Acidic, Basic, and </a:t>
            </a:r>
            <a:br>
              <a:rPr lang="en-US" dirty="0"/>
            </a:br>
            <a:r>
              <a:rPr lang="en-US" dirty="0"/>
              <a:t>Neutral Solutions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401850"/>
              </p:ext>
            </p:extLst>
          </p:nvPr>
        </p:nvGraphicFramePr>
        <p:xfrm>
          <a:off x="628650" y="955675"/>
          <a:ext cx="7886700" cy="18796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r>
                        <a:rPr lang="en-US" b="1" dirty="0"/>
                        <a:t>Classification</a:t>
                      </a:r>
                    </a:p>
                  </a:txBody>
                  <a:tcPr/>
                </a:tc>
                <a:tc>
                  <a:txBody>
                    <a:bodyPr/>
                    <a:lstStyle/>
                    <a:p>
                      <a:pPr algn="ctr"/>
                      <a:r>
                        <a:rPr lang="en-US" b="1" dirty="0"/>
                        <a:t>Relative</a:t>
                      </a:r>
                      <a:r>
                        <a:rPr lang="en-US" b="1" baseline="0" dirty="0"/>
                        <a:t> Ion Concentrations</a:t>
                      </a:r>
                      <a:endParaRPr lang="en-US" b="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pH at 25 </a:t>
                      </a:r>
                      <a:r>
                        <a:rPr lang="en-US" sz="1350" b="1" kern="1200" dirty="0">
                          <a:solidFill>
                            <a:schemeClr val="tx1"/>
                          </a:solidFill>
                          <a:effectLst/>
                          <a:latin typeface="+mn-lt"/>
                          <a:ea typeface="+mn-ea"/>
                          <a:cs typeface="+mn-cs"/>
                        </a:rPr>
                        <a:t>°C</a:t>
                      </a:r>
                    </a:p>
                  </a:txBody>
                  <a:tcPr/>
                </a:tc>
                <a:extLst>
                  <a:ext uri="{0D108BD9-81ED-4DB2-BD59-A6C34878D82A}">
                    <a16:rowId xmlns:a16="http://schemas.microsoft.com/office/drawing/2014/main" val="10000"/>
                  </a:ext>
                </a:extLst>
              </a:tr>
              <a:tr h="370840">
                <a:tc>
                  <a:txBody>
                    <a:bodyPr/>
                    <a:lstStyle/>
                    <a:p>
                      <a:pPr algn="ctr"/>
                      <a:r>
                        <a:rPr lang="en-US" dirty="0"/>
                        <a:t>acidic</a:t>
                      </a:r>
                    </a:p>
                  </a:txBody>
                  <a:tcPr/>
                </a:tc>
                <a:tc>
                  <a:txBody>
                    <a:bodyPr/>
                    <a:lstStyle/>
                    <a:p>
                      <a:pPr algn="ct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&gt;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&lt; 7</a:t>
                      </a:r>
                    </a:p>
                  </a:txBody>
                  <a:tcPr/>
                </a:tc>
                <a:extLst>
                  <a:ext uri="{0D108BD9-81ED-4DB2-BD59-A6C34878D82A}">
                    <a16:rowId xmlns:a16="http://schemas.microsoft.com/office/drawing/2014/main" val="10001"/>
                  </a:ext>
                </a:extLst>
              </a:tr>
              <a:tr h="370840">
                <a:tc>
                  <a:txBody>
                    <a:bodyPr/>
                    <a:lstStyle/>
                    <a:p>
                      <a:pPr algn="ctr"/>
                      <a:r>
                        <a:rPr lang="en-US" dirty="0"/>
                        <a:t>neutral</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 7</a:t>
                      </a:r>
                    </a:p>
                  </a:txBody>
                  <a:tcPr/>
                </a:tc>
                <a:extLst>
                  <a:ext uri="{0D108BD9-81ED-4DB2-BD59-A6C34878D82A}">
                    <a16:rowId xmlns:a16="http://schemas.microsoft.com/office/drawing/2014/main" val="10002"/>
                  </a:ext>
                </a:extLst>
              </a:tr>
              <a:tr h="370840">
                <a:tc>
                  <a:txBody>
                    <a:bodyPr/>
                    <a:lstStyle/>
                    <a:p>
                      <a:pPr algn="ctr"/>
                      <a:r>
                        <a:rPr lang="en-US" dirty="0"/>
                        <a:t>basic</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&lt;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&gt; 7</a:t>
                      </a:r>
                    </a:p>
                  </a:txBody>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63245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22787" y="365127"/>
            <a:ext cx="8092563" cy="424583"/>
          </a:xfrm>
        </p:spPr>
        <p:txBody>
          <a:bodyPr/>
          <a:lstStyle/>
          <a:p>
            <a:r>
              <a:rPr lang="en-US" dirty="0"/>
              <a:t>Figure 14.2</a:t>
            </a:r>
          </a:p>
        </p:txBody>
      </p:sp>
      <p:sp>
        <p:nvSpPr>
          <p:cNvPr id="7" name="Figure Legend"/>
          <p:cNvSpPr>
            <a:spLocks noGrp="1"/>
          </p:cNvSpPr>
          <p:nvPr>
            <p:ph idx="1"/>
          </p:nvPr>
        </p:nvSpPr>
        <p:spPr>
          <a:xfrm>
            <a:off x="502912" y="5042191"/>
            <a:ext cx="8012438" cy="1130010"/>
          </a:xfrm>
        </p:spPr>
        <p:txBody>
          <a:bodyPr>
            <a:normAutofit/>
          </a:bodyPr>
          <a:lstStyle/>
          <a:p>
            <a:pPr marL="0" indent="0">
              <a:buNone/>
            </a:pPr>
            <a:r>
              <a:rPr lang="en-US" sz="1600" dirty="0"/>
              <a:t>The pH and pOH scales represent concentrations of H</a:t>
            </a:r>
            <a:r>
              <a:rPr lang="en-US" sz="1600" baseline="-25000" dirty="0"/>
              <a:t>3</a:t>
            </a:r>
            <a:r>
              <a:rPr lang="en-US" sz="1600" dirty="0"/>
              <a:t>O</a:t>
            </a:r>
            <a:r>
              <a:rPr lang="en-US" sz="1600" baseline="30000" dirty="0"/>
              <a:t>+</a:t>
            </a:r>
            <a:r>
              <a:rPr lang="en-US" sz="1600" dirty="0"/>
              <a:t> and OH</a:t>
            </a:r>
            <a:r>
              <a:rPr lang="en-US" sz="1600" baseline="30000" dirty="0"/>
              <a:t>−</a:t>
            </a:r>
            <a:r>
              <a:rPr lang="en-US" sz="1600" dirty="0"/>
              <a:t>, respectively. The pH and pOH values of some common substances at 25 °C are shown in this chart.</a:t>
            </a:r>
          </a:p>
        </p:txBody>
      </p:sp>
      <p:pic>
        <p:nvPicPr>
          <p:cNvPr id="10" name="Picture 2" descr="A table is provided with 5 columns. The first column is labeled “left bracket H subscript 3 O superscript plus right bracket (M).” Powers of ten are listed in the column beginning at 10 superscript 1, including 10 superscript 0 or 1, 10 superscript negative 1, decreasing by single powers of 10 to 10 superscript negative 15. The second column is labeled “left bracket O H superscript negative right bracket (M).” Powers of ten are listed in the column beginning at 10 superscript negative 15, increasing by single powers of 10 to including 10 superscript 0 or 1, and 10 superscript 1. The third column is labeled “p H.” Values listed in this column are integers beginning at negative 1, increasing by ones up to 14. The fourth column is labeled “p O H.” Values in this column are integers beginning at 15, decreasing by ones up to negative 1. The fifth column is labeled “Sample Solution.” A vertical line at the left of the column has tick marks corresponding to each p H level in the table. Substances are listed next to this line segment with line segments connecting them to the line to show approximate p H and p O H values. 1 M H C l is listed at a p H of 0. Gastric juices are listed at a p H of about 1.5. Lime juice is listed at a p H of about 2, followed by 1 M C H subscript 3 C O subscript 2 H, followed by stomach acid at a p H value of nearly 3. Wine is listed around 3.5. Coffee is listed just past 5. Pure water is listed at a p H of 7. Pure blood is just beyond 7. Milk of Magnesia is listed just past a p H of 10.5. Household ammonia is listed just before a pH of 12. 1 M N a O H is listed at a p H of 0. To the right of this labeled arrow is an arrow that points up and down through the height of the column. A beige strip passes through the table and to this double headed arrow at p H 7. To the left of the double headed arrow in this beige strip is the label “neutral.” A narrow beige strip runs through the arrow. Just above and below this region, the arrow is purple. It gradually turns to a bright red as it extends upward. At the top of the arrow, near the head of the arrow is the label “acidic.” Similarly, the lower region changes color from purple to blue moving to the bottom of the column. The head at this end of the arrow is labeled “basi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8259" y="858291"/>
            <a:ext cx="4394427" cy="393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2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Strong Acid Solutions </a:t>
            </a:r>
          </a:p>
        </p:txBody>
      </p:sp>
      <p:sp>
        <p:nvSpPr>
          <p:cNvPr id="3" name="Content Placeholder 2"/>
          <p:cNvSpPr>
            <a:spLocks noGrp="1"/>
          </p:cNvSpPr>
          <p:nvPr>
            <p:ph idx="1"/>
          </p:nvPr>
        </p:nvSpPr>
        <p:spPr>
          <a:xfrm>
            <a:off x="733425" y="232065"/>
            <a:ext cx="7886700" cy="6359235"/>
          </a:xfrm>
        </p:spPr>
        <p:txBody>
          <a:bodyPr>
            <a:normAutofit lnSpcReduction="10000"/>
          </a:bodyPr>
          <a:lstStyle/>
          <a:p>
            <a:r>
              <a:rPr lang="en-US" dirty="0"/>
              <a:t>Recall from Chapter 4 that some acids are </a:t>
            </a:r>
            <a:r>
              <a:rPr lang="en-US" i="1" dirty="0"/>
              <a:t>strong</a:t>
            </a:r>
            <a:r>
              <a:rPr lang="en-US" dirty="0"/>
              <a:t>. </a:t>
            </a:r>
          </a:p>
          <a:p>
            <a:endParaRPr lang="en-US" dirty="0"/>
          </a:p>
          <a:p>
            <a:r>
              <a:rPr lang="en-US" dirty="0" err="1">
                <a:solidFill>
                  <a:schemeClr val="accent3"/>
                </a:solidFill>
              </a:rPr>
              <a:t>HCl</a:t>
            </a:r>
            <a:r>
              <a:rPr lang="en-US" dirty="0">
                <a:solidFill>
                  <a:schemeClr val="accent3"/>
                </a:solidFill>
              </a:rPr>
              <a:t>, </a:t>
            </a:r>
            <a:r>
              <a:rPr lang="en-US" dirty="0" err="1">
                <a:solidFill>
                  <a:schemeClr val="accent3"/>
                </a:solidFill>
              </a:rPr>
              <a:t>HBr</a:t>
            </a:r>
            <a:r>
              <a:rPr lang="en-US" dirty="0">
                <a:solidFill>
                  <a:schemeClr val="accent3"/>
                </a:solidFill>
              </a:rPr>
              <a:t>, HI, HClO</a:t>
            </a:r>
            <a:r>
              <a:rPr lang="en-US" baseline="-25000" dirty="0">
                <a:solidFill>
                  <a:schemeClr val="accent3"/>
                </a:solidFill>
              </a:rPr>
              <a:t>4</a:t>
            </a:r>
            <a:r>
              <a:rPr lang="en-US" dirty="0">
                <a:solidFill>
                  <a:schemeClr val="accent3"/>
                </a:solidFill>
              </a:rPr>
              <a:t>, HNO</a:t>
            </a:r>
            <a:r>
              <a:rPr lang="en-US" baseline="-25000" dirty="0">
                <a:solidFill>
                  <a:schemeClr val="accent3"/>
                </a:solidFill>
              </a:rPr>
              <a:t>3</a:t>
            </a:r>
            <a:r>
              <a:rPr lang="en-US" dirty="0">
                <a:solidFill>
                  <a:schemeClr val="accent3"/>
                </a:solidFill>
              </a:rPr>
              <a:t>, H</a:t>
            </a:r>
            <a:r>
              <a:rPr lang="en-US" baseline="-25000" dirty="0">
                <a:solidFill>
                  <a:schemeClr val="accent3"/>
                </a:solidFill>
              </a:rPr>
              <a:t>2</a:t>
            </a:r>
            <a:r>
              <a:rPr lang="en-US" dirty="0">
                <a:solidFill>
                  <a:schemeClr val="accent3"/>
                </a:solidFill>
              </a:rPr>
              <a:t>SO</a:t>
            </a:r>
            <a:r>
              <a:rPr lang="en-US" baseline="-25000" dirty="0">
                <a:solidFill>
                  <a:schemeClr val="accent3"/>
                </a:solidFill>
              </a:rPr>
              <a:t>4</a:t>
            </a:r>
          </a:p>
          <a:p>
            <a:pPr lvl="1"/>
            <a:endParaRPr lang="en-US" sz="1800" baseline="-25000" dirty="0">
              <a:solidFill>
                <a:schemeClr val="accent3"/>
              </a:solidFill>
            </a:endParaRPr>
          </a:p>
          <a:p>
            <a:pPr lvl="2"/>
            <a:r>
              <a:rPr lang="en-US" sz="2400" dirty="0">
                <a:solidFill>
                  <a:schemeClr val="accent3"/>
                </a:solidFill>
              </a:rPr>
              <a:t>These acids essentially react completely with water.</a:t>
            </a:r>
          </a:p>
          <a:p>
            <a:pPr lvl="2"/>
            <a:r>
              <a:rPr lang="en-US" sz="2400" dirty="0">
                <a:solidFill>
                  <a:schemeClr val="accent3"/>
                </a:solidFill>
              </a:rPr>
              <a:t>Example: </a:t>
            </a:r>
            <a:r>
              <a:rPr lang="en-US" sz="2400" dirty="0" err="1">
                <a:solidFill>
                  <a:schemeClr val="accent3"/>
                </a:solidFill>
              </a:rPr>
              <a:t>HCl</a:t>
            </a:r>
            <a:endParaRPr lang="en-US" sz="2400" dirty="0">
              <a:solidFill>
                <a:schemeClr val="accent3"/>
              </a:solidFill>
            </a:endParaRPr>
          </a:p>
          <a:p>
            <a:r>
              <a:rPr lang="en-US" sz="2600" dirty="0"/>
              <a:t>Bases such as NaOH, KOH,  </a:t>
            </a:r>
            <a:r>
              <a:rPr lang="en-US" sz="2600" dirty="0" err="1"/>
              <a:t>LiOH</a:t>
            </a:r>
            <a:r>
              <a:rPr lang="en-US" sz="2600" dirty="0"/>
              <a:t>,   Ca(OH)</a:t>
            </a:r>
            <a:r>
              <a:rPr lang="en-US" sz="2600" baseline="-25000" dirty="0"/>
              <a:t>2</a:t>
            </a:r>
            <a:r>
              <a:rPr lang="en-US" sz="2600" dirty="0"/>
              <a:t>,</a:t>
            </a:r>
            <a:r>
              <a:rPr lang="en-US" sz="2600" baseline="-25000" dirty="0"/>
              <a:t>  </a:t>
            </a:r>
            <a:r>
              <a:rPr lang="en-US" sz="2600" dirty="0"/>
              <a:t>Ba (OH)</a:t>
            </a:r>
            <a:r>
              <a:rPr lang="en-US" sz="2600" baseline="-25000" dirty="0"/>
              <a:t>2</a:t>
            </a:r>
            <a:r>
              <a:rPr lang="en-US" sz="2600" dirty="0"/>
              <a:t>  will also dissociate completely when dissolved.</a:t>
            </a:r>
          </a:p>
          <a:p>
            <a:endParaRPr lang="en-US" sz="2600" dirty="0"/>
          </a:p>
          <a:p>
            <a:r>
              <a:rPr lang="en-US" sz="2400" dirty="0"/>
              <a:t>Chapter 14, problem 18  (like 19, which is homework!) ask you to find the pH  (and pOH) of the following solutions</a:t>
            </a:r>
          </a:p>
          <a:p>
            <a:endParaRPr lang="en-US" dirty="0"/>
          </a:p>
          <a:p>
            <a:r>
              <a:rPr lang="en-US" dirty="0"/>
              <a:t>A .  0.200 M  HCl.  </a:t>
            </a:r>
            <a:r>
              <a:rPr lang="en-US" dirty="0">
                <a:solidFill>
                  <a:srgbClr val="0070C0"/>
                </a:solidFill>
              </a:rPr>
              <a:t>Since HCl is strong, we assume that it ALL ionizes, so the [H+]  =  0.200,  and the pH is 0.699  (pOH- 13.301)</a:t>
            </a:r>
          </a:p>
          <a:p>
            <a:r>
              <a:rPr lang="en-US" dirty="0">
                <a:solidFill>
                  <a:srgbClr val="0070C0"/>
                </a:solidFill>
              </a:rPr>
              <a:t>B.  0.0143 M NaOH.  Similarly, we assume [OH-] = 0.0143.  pH=12.155</a:t>
            </a:r>
          </a:p>
          <a:p>
            <a:r>
              <a:rPr lang="en-US" dirty="0">
                <a:solidFill>
                  <a:srgbClr val="0070C0"/>
                </a:solidFill>
              </a:rPr>
              <a:t>C.   3.0 M HNO</a:t>
            </a:r>
            <a:r>
              <a:rPr lang="en-US" baseline="-25000" dirty="0">
                <a:solidFill>
                  <a:srgbClr val="0070C0"/>
                </a:solidFill>
              </a:rPr>
              <a:t>3</a:t>
            </a:r>
            <a:r>
              <a:rPr lang="en-US" dirty="0">
                <a:solidFill>
                  <a:srgbClr val="0070C0"/>
                </a:solidFill>
              </a:rPr>
              <a:t>     pH = -.48   Can pH be - ?</a:t>
            </a:r>
          </a:p>
          <a:p>
            <a:r>
              <a:rPr lang="en-US" dirty="0">
                <a:solidFill>
                  <a:srgbClr val="0070C0"/>
                </a:solidFill>
              </a:rPr>
              <a:t>D.    0.0031 M  Ca(OH)</a:t>
            </a:r>
            <a:r>
              <a:rPr lang="en-US" baseline="-25000" dirty="0">
                <a:solidFill>
                  <a:srgbClr val="0070C0"/>
                </a:solidFill>
              </a:rPr>
              <a:t>2</a:t>
            </a:r>
            <a:r>
              <a:rPr lang="en-US" dirty="0">
                <a:solidFill>
                  <a:srgbClr val="0070C0"/>
                </a:solidFill>
              </a:rPr>
              <a:t>   pH = 11.79.   </a:t>
            </a:r>
          </a:p>
          <a:p>
            <a:endParaRPr lang="en-US" dirty="0"/>
          </a:p>
        </p:txBody>
      </p:sp>
    </p:spTree>
    <p:extLst>
      <p:ext uri="{BB962C8B-B14F-4D97-AF65-F5344CB8AC3E}">
        <p14:creationId xmlns:p14="http://schemas.microsoft.com/office/powerpoint/2010/main" val="4216304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Strong Bases</a:t>
            </a:r>
          </a:p>
        </p:txBody>
      </p:sp>
      <p:sp>
        <p:nvSpPr>
          <p:cNvPr id="3" name="Content Placeholder 2"/>
          <p:cNvSpPr>
            <a:spLocks noGrp="1"/>
          </p:cNvSpPr>
          <p:nvPr>
            <p:ph idx="1"/>
          </p:nvPr>
        </p:nvSpPr>
        <p:spPr/>
        <p:txBody>
          <a:bodyPr/>
          <a:lstStyle/>
          <a:p>
            <a:r>
              <a:rPr lang="en-US" dirty="0"/>
              <a:t>Recall as well that some bases are strong:</a:t>
            </a:r>
          </a:p>
          <a:p>
            <a:endParaRPr lang="en-US" dirty="0"/>
          </a:p>
          <a:p>
            <a:pPr lvl="1"/>
            <a:r>
              <a:rPr lang="en-US" sz="1800" dirty="0" err="1">
                <a:solidFill>
                  <a:schemeClr val="accent3"/>
                </a:solidFill>
              </a:rPr>
              <a:t>LiOH</a:t>
            </a:r>
            <a:r>
              <a:rPr lang="en-US" sz="1800" dirty="0">
                <a:solidFill>
                  <a:schemeClr val="accent3"/>
                </a:solidFill>
              </a:rPr>
              <a:t>, </a:t>
            </a:r>
            <a:r>
              <a:rPr lang="en-US" sz="1800" dirty="0" err="1">
                <a:solidFill>
                  <a:schemeClr val="accent3"/>
                </a:solidFill>
              </a:rPr>
              <a:t>NaOH</a:t>
            </a:r>
            <a:r>
              <a:rPr lang="en-US" sz="1800" dirty="0">
                <a:solidFill>
                  <a:schemeClr val="accent3"/>
                </a:solidFill>
              </a:rPr>
              <a:t>, KOH, Ca(OH)</a:t>
            </a:r>
            <a:r>
              <a:rPr lang="en-US" sz="1800" baseline="-25000" dirty="0">
                <a:solidFill>
                  <a:schemeClr val="accent3"/>
                </a:solidFill>
              </a:rPr>
              <a:t>2</a:t>
            </a:r>
            <a:r>
              <a:rPr lang="en-US" sz="1800" dirty="0">
                <a:solidFill>
                  <a:schemeClr val="accent3"/>
                </a:solidFill>
              </a:rPr>
              <a:t>, </a:t>
            </a:r>
            <a:r>
              <a:rPr lang="en-US" sz="1800" dirty="0" err="1">
                <a:solidFill>
                  <a:schemeClr val="accent3"/>
                </a:solidFill>
              </a:rPr>
              <a:t>Sr</a:t>
            </a:r>
            <a:r>
              <a:rPr lang="en-US" sz="1800" dirty="0">
                <a:solidFill>
                  <a:schemeClr val="accent3"/>
                </a:solidFill>
              </a:rPr>
              <a:t>(OH)</a:t>
            </a:r>
            <a:r>
              <a:rPr lang="en-US" sz="1800" baseline="-25000" dirty="0">
                <a:solidFill>
                  <a:schemeClr val="accent3"/>
                </a:solidFill>
              </a:rPr>
              <a:t>2</a:t>
            </a:r>
            <a:r>
              <a:rPr lang="en-US" sz="1800" dirty="0">
                <a:solidFill>
                  <a:schemeClr val="accent3"/>
                </a:solidFill>
              </a:rPr>
              <a:t>, Ba(OH)</a:t>
            </a:r>
            <a:r>
              <a:rPr lang="en-US" sz="1800" baseline="-25000" dirty="0">
                <a:solidFill>
                  <a:schemeClr val="accent3"/>
                </a:solidFill>
              </a:rPr>
              <a:t>2</a:t>
            </a:r>
          </a:p>
          <a:p>
            <a:pPr lvl="1"/>
            <a:endParaRPr lang="en-US" sz="1800" b="1" baseline="-25000" dirty="0">
              <a:solidFill>
                <a:schemeClr val="accent3"/>
              </a:solidFill>
            </a:endParaRPr>
          </a:p>
          <a:p>
            <a:pPr lvl="2"/>
            <a:r>
              <a:rPr lang="en-US" sz="1500" dirty="0">
                <a:solidFill>
                  <a:schemeClr val="accent3"/>
                </a:solidFill>
              </a:rPr>
              <a:t>These bases dissociate completely into OH</a:t>
            </a:r>
            <a:r>
              <a:rPr lang="en-US" sz="1600" baseline="30000" dirty="0">
                <a:solidFill>
                  <a:schemeClr val="accent3"/>
                </a:solidFill>
                <a:sym typeface="Wingdings" pitchFamily="2" charset="2"/>
              </a:rPr>
              <a:t>–</a:t>
            </a:r>
            <a:r>
              <a:rPr lang="en-US" sz="1600" baseline="-25000" dirty="0">
                <a:solidFill>
                  <a:schemeClr val="accent3"/>
                </a:solidFill>
              </a:rPr>
              <a:t>.</a:t>
            </a:r>
          </a:p>
          <a:p>
            <a:pPr lvl="2"/>
            <a:endParaRPr lang="en-US" sz="1500" baseline="30000" dirty="0">
              <a:solidFill>
                <a:schemeClr val="accent3"/>
              </a:solidFill>
            </a:endParaRPr>
          </a:p>
          <a:p>
            <a:endParaRPr lang="en-US" dirty="0"/>
          </a:p>
        </p:txBody>
      </p:sp>
    </p:spTree>
    <p:extLst>
      <p:ext uri="{BB962C8B-B14F-4D97-AF65-F5344CB8AC3E}">
        <p14:creationId xmlns:p14="http://schemas.microsoft.com/office/powerpoint/2010/main" val="328693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14.3 Relative Strengths of Acids and Bases</a:t>
            </a:r>
          </a:p>
          <a:p>
            <a:pPr lvl="1"/>
            <a:r>
              <a:rPr lang="en-US" dirty="0"/>
              <a:t>Assess the relative strengths of acids and bases according to their ionization constants</a:t>
            </a:r>
          </a:p>
          <a:p>
            <a:pPr lvl="1"/>
            <a:r>
              <a:rPr lang="en-US" dirty="0"/>
              <a:t>Rationalize trends in acid–base strength in relation to molecular structure</a:t>
            </a:r>
          </a:p>
          <a:p>
            <a:pPr lvl="1"/>
            <a:r>
              <a:rPr lang="en-US" dirty="0"/>
              <a:t>Carry out equilibrium calculations for weak acid–base systems</a:t>
            </a:r>
          </a:p>
        </p:txBody>
      </p:sp>
    </p:spTree>
    <p:extLst>
      <p:ext uri="{BB962C8B-B14F-4D97-AF65-F5344CB8AC3E}">
        <p14:creationId xmlns:p14="http://schemas.microsoft.com/office/powerpoint/2010/main" val="341866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Strengths of Acids and Bases</a:t>
            </a:r>
          </a:p>
        </p:txBody>
      </p:sp>
      <p:sp>
        <p:nvSpPr>
          <p:cNvPr id="3" name="Content Placeholder 2"/>
          <p:cNvSpPr>
            <a:spLocks noGrp="1"/>
          </p:cNvSpPr>
          <p:nvPr>
            <p:ph idx="1"/>
          </p:nvPr>
        </p:nvSpPr>
        <p:spPr>
          <a:xfrm>
            <a:off x="628650" y="955965"/>
            <a:ext cx="7886700" cy="4860941"/>
          </a:xfrm>
        </p:spPr>
        <p:txBody>
          <a:bodyPr>
            <a:normAutofit/>
          </a:bodyPr>
          <a:lstStyle/>
          <a:p>
            <a:pPr marL="452628" lvl="1" indent="-342900">
              <a:buClr>
                <a:schemeClr val="accent3"/>
              </a:buClr>
            </a:pPr>
            <a:r>
              <a:rPr lang="en-US" sz="2100" dirty="0" err="1">
                <a:solidFill>
                  <a:schemeClr val="accent3"/>
                </a:solidFill>
              </a:rPr>
              <a:t>Brønsted</a:t>
            </a:r>
            <a:r>
              <a:rPr lang="en-US" sz="2100" dirty="0">
                <a:solidFill>
                  <a:schemeClr val="accent3"/>
                </a:solidFill>
              </a:rPr>
              <a:t>-Lowry Acids are H</a:t>
            </a:r>
            <a:r>
              <a:rPr lang="en-US" sz="2100" baseline="30000" dirty="0">
                <a:solidFill>
                  <a:schemeClr val="accent3"/>
                </a:solidFill>
              </a:rPr>
              <a:t>+</a:t>
            </a:r>
            <a:r>
              <a:rPr lang="en-US" sz="2100" dirty="0">
                <a:solidFill>
                  <a:schemeClr val="accent3"/>
                </a:solidFill>
              </a:rPr>
              <a:t> donors.</a:t>
            </a:r>
          </a:p>
          <a:p>
            <a:pPr marL="452628" lvl="1" indent="-342900">
              <a:buClr>
                <a:schemeClr val="accent3"/>
              </a:buClr>
            </a:pPr>
            <a:endParaRPr lang="en-US" sz="2100" dirty="0">
              <a:solidFill>
                <a:schemeClr val="accent3"/>
              </a:solidFill>
            </a:endParaRPr>
          </a:p>
          <a:p>
            <a:pPr marL="452628" lvl="1" indent="-342900">
              <a:buClr>
                <a:schemeClr val="accent3"/>
              </a:buClr>
            </a:pPr>
            <a:r>
              <a:rPr lang="en-US" sz="2100" dirty="0"/>
              <a:t>The strength of an acid is measured by the extent to which it forms H</a:t>
            </a:r>
            <a:r>
              <a:rPr lang="en-US" sz="2100" baseline="-25000" dirty="0"/>
              <a:t>3</a:t>
            </a:r>
            <a:r>
              <a:rPr lang="en-US" sz="2100" dirty="0"/>
              <a:t>O</a:t>
            </a:r>
            <a:r>
              <a:rPr lang="en-US" sz="2100" baseline="30000" dirty="0"/>
              <a:t>+</a:t>
            </a:r>
            <a:r>
              <a:rPr lang="en-US" sz="2100" dirty="0"/>
              <a:t> in water.</a:t>
            </a:r>
          </a:p>
          <a:p>
            <a:pPr marL="452628" lvl="1" indent="-342900">
              <a:buClr>
                <a:schemeClr val="accent3"/>
              </a:buClr>
            </a:pPr>
            <a:endParaRPr lang="en-US" sz="2100" dirty="0"/>
          </a:p>
          <a:p>
            <a:pPr marL="109728" lvl="1" indent="0" algn="ctr">
              <a:buClr>
                <a:schemeClr val="accent3"/>
              </a:buCl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olidFill>
                  <a:schemeClr val="accent3"/>
                </a:solidFill>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None/>
            </a:pPr>
            <a:endParaRPr lang="en-US" dirty="0"/>
          </a:p>
          <a:p>
            <a:r>
              <a:rPr lang="en-US" dirty="0"/>
              <a:t>Strong acids yield nearly 100% </a:t>
            </a:r>
            <a:r>
              <a:rPr lang="en-US" dirty="0">
                <a:ea typeface="ヒラギノ角ゴ Pro W3" pitchFamily="1" charset="-128"/>
              </a:rPr>
              <a:t>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dirty="0">
                <a:ea typeface="ヒラギノ角ゴ Pro W3" pitchFamily="1" charset="-128"/>
              </a:rPr>
              <a:t>.</a:t>
            </a:r>
          </a:p>
          <a:p>
            <a:endParaRPr lang="en-US" dirty="0"/>
          </a:p>
          <a:p>
            <a:r>
              <a:rPr lang="en-US" dirty="0"/>
              <a:t>Weak acids yield much less than 100% </a:t>
            </a:r>
            <a:r>
              <a:rPr lang="en-US" dirty="0">
                <a:ea typeface="ヒラギノ角ゴ Pro W3" pitchFamily="1" charset="-128"/>
              </a:rPr>
              <a:t>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dirty="0">
                <a:ea typeface="ヒラギノ角ゴ Pro W3" pitchFamily="1" charset="-128"/>
              </a:rPr>
              <a:t>.</a:t>
            </a:r>
          </a:p>
          <a:p>
            <a:endParaRPr lang="en-US" dirty="0"/>
          </a:p>
        </p:txBody>
      </p:sp>
    </p:spTree>
    <p:extLst>
      <p:ext uri="{BB962C8B-B14F-4D97-AF65-F5344CB8AC3E}">
        <p14:creationId xmlns:p14="http://schemas.microsoft.com/office/powerpoint/2010/main" val="223512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14.1 </a:t>
            </a:r>
            <a:r>
              <a:rPr lang="en-US" dirty="0" err="1"/>
              <a:t>Brønsted</a:t>
            </a:r>
            <a:r>
              <a:rPr lang="en-US" dirty="0"/>
              <a:t>-Lowry Acids and Bases</a:t>
            </a:r>
          </a:p>
          <a:p>
            <a:pPr lvl="1"/>
            <a:r>
              <a:rPr lang="en-US" dirty="0"/>
              <a:t>Identify acids, bases, and conjugate acid-base pairs according to the </a:t>
            </a:r>
            <a:r>
              <a:rPr lang="en-US" dirty="0" err="1"/>
              <a:t>Brønsted</a:t>
            </a:r>
            <a:r>
              <a:rPr lang="en-US" dirty="0"/>
              <a:t>-Lowry definition</a:t>
            </a:r>
          </a:p>
          <a:p>
            <a:pPr lvl="1"/>
            <a:r>
              <a:rPr lang="en-US" dirty="0"/>
              <a:t>Write equations for acid and base ionization reactions</a:t>
            </a:r>
          </a:p>
          <a:p>
            <a:pPr lvl="1"/>
            <a:r>
              <a:rPr lang="en-US" dirty="0"/>
              <a:t>Use the ion-product constant for water to calculate hydronium and hydroxide ion concentrations</a:t>
            </a:r>
          </a:p>
          <a:p>
            <a:pPr lvl="1"/>
            <a:r>
              <a:rPr lang="en-US" dirty="0"/>
              <a:t>Describe the acid-base behavior of amphiprotic substances</a:t>
            </a:r>
          </a:p>
        </p:txBody>
      </p:sp>
    </p:spTree>
    <p:extLst>
      <p:ext uri="{BB962C8B-B14F-4D97-AF65-F5344CB8AC3E}">
        <p14:creationId xmlns:p14="http://schemas.microsoft.com/office/powerpoint/2010/main" val="89862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Some of the common strong acids and bases are listed here.</a:t>
            </a:r>
          </a:p>
        </p:txBody>
      </p:sp>
      <p:pic>
        <p:nvPicPr>
          <p:cNvPr id="10" name="Figure" descr="This table has seven rows and two columns. The first row is a header row, and it labels each column, “6 Strong Acids,” and, “6 Strong Bases.” Under the “6 Strong Acids” column are the following: H C l O subscript 4 perchloric acid; H C l hydrochloric acid; H B r hydrobromic acid; H I hydroiodic acid; H N O subscript 3 nitric acid; H subscript 2 S O subscript 4 sulfuric acid. Under the “6 Strong Bases” column are the following: L i O H lithium hydroxide; N a O H sodium hydroxide; K O H potassium hydroxide; C a ( O H ) subscript 2 calcium hydroxide; S r ( O H ) subscript 2 strontium hydroxide; B a ( O H ) subscript 2 barium hydroxide."/>
          <p:cNvPicPr>
            <a:picLocks noChangeAspect="1"/>
          </p:cNvPicPr>
          <p:nvPr/>
        </p:nvPicPr>
        <p:blipFill>
          <a:blip r:embed="rId2" cstate="email">
            <a:extLst>
              <a:ext uri="{28A0092B-C50C-407E-A947-70E740481C1C}">
                <a14:useLocalDpi xmlns:a14="http://schemas.microsoft.com/office/drawing/2010/main" val="0"/>
              </a:ext>
            </a:extLst>
          </a:blip>
          <a:srcRect l="-3279" r="-327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377966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Acid-Ionization Constant, </a:t>
            </a:r>
            <a:r>
              <a:rPr lang="en-US" i="1" dirty="0" err="1"/>
              <a:t>K</a:t>
            </a:r>
            <a:r>
              <a:rPr lang="en-US" baseline="-25000" dirty="0" err="1"/>
              <a:t>a</a:t>
            </a:r>
            <a:endParaRPr lang="en-US"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4760" y="955965"/>
                <a:ext cx="7886700" cy="5335778"/>
              </a:xfrm>
            </p:spPr>
            <p:txBody>
              <a:bodyPr>
                <a:normAutofit/>
              </a:bodyPr>
              <a:lstStyle/>
              <a:p>
                <a:r>
                  <a:rPr lang="en-US" sz="2000" dirty="0"/>
                  <a:t>The relative strengths of weak acids can be determined by measuring their equilibrium constants. </a:t>
                </a:r>
              </a:p>
              <a:p>
                <a:endParaRPr lang="en-US" sz="2000" dirty="0"/>
              </a:p>
              <a:p>
                <a:r>
                  <a:rPr lang="en-US" sz="2000" dirty="0"/>
                  <a:t>The equilibrium constant for an acid is called the </a:t>
                </a:r>
                <a:r>
                  <a:rPr lang="en-US" sz="2000" b="1" dirty="0"/>
                  <a:t>acid-ionization constant (</a:t>
                </a:r>
                <a:r>
                  <a:rPr lang="en-US" sz="2000" b="1" i="1" dirty="0" err="1"/>
                  <a:t>K</a:t>
                </a:r>
                <a:r>
                  <a:rPr lang="en-US" sz="2000" b="1" baseline="-25000" dirty="0" err="1"/>
                  <a:t>a</a:t>
                </a:r>
                <a:r>
                  <a:rPr lang="en-US" sz="2000" b="1" dirty="0"/>
                  <a:t>). </a:t>
                </a:r>
              </a:p>
              <a:p>
                <a:endParaRPr lang="en-US" sz="2000" b="1" dirty="0"/>
              </a:p>
              <a:p>
                <a:pPr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p>
              <a:p>
                <a:pPr algn="ctr">
                  <a:buNone/>
                </a:pPr>
                <a:endParaRPr lang="en-US" baseline="-25000" dirty="0">
                  <a:ea typeface="ヒラギノ角ゴ Pro W3" pitchFamily="1" charset="-128"/>
                </a:endParaRPr>
              </a:p>
              <a:p>
                <a:pPr algn="ctr">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Or     HA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  H</a:t>
                </a:r>
                <a:r>
                  <a:rPr lang="en-US" sz="2400" baseline="30000" dirty="0">
                    <a:effectLst/>
                    <a:latin typeface="Cambria Math" panose="02040503050406030204" pitchFamily="18" charset="0"/>
                    <a:ea typeface="Calibri" panose="020F0502020204030204" pitchFamily="34" charset="0"/>
                    <a:cs typeface="Times New Roman" panose="02020603050405020304" pitchFamily="18" charset="0"/>
                  </a:rPr>
                  <a:t>+</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  +  A</a:t>
                </a:r>
                <a:r>
                  <a:rPr lang="en-US" sz="2400" baseline="30000" dirty="0">
                    <a:effectLst/>
                    <a:latin typeface="Cambria Math" panose="02040503050406030204" pitchFamily="18" charset="0"/>
                    <a:ea typeface="Calibri" panose="020F0502020204030204" pitchFamily="34" charset="0"/>
                    <a:cs typeface="Times New Roman" panose="02020603050405020304" pitchFamily="18" charset="0"/>
                  </a:rPr>
                  <a:t>-</a:t>
                </a:r>
              </a:p>
              <a:p>
                <a:pPr algn="ctr">
                  <a:buNone/>
                </a:pPr>
                <a:endParaRPr lang="en-US" sz="2400" baseline="30000" dirty="0">
                  <a:latin typeface="Cambria Math" panose="02040503050406030204" pitchFamily="18" charset="0"/>
                  <a:ea typeface="Calibri" panose="020F0502020204030204" pitchFamily="34" charset="0"/>
                  <a:cs typeface="Times New Roman" panose="02020603050405020304" pitchFamily="18" charset="0"/>
                </a:endParaRPr>
              </a:p>
              <a:p>
                <a:pPr algn="ctr">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So the expression for the Ka is</a:t>
                </a:r>
              </a:p>
              <a:p>
                <a:pPr algn="ctr">
                  <a:buNone/>
                </a:pPr>
                <a14:m>
                  <m:oMathPara xmlns:m="http://schemas.openxmlformats.org/officeDocument/2006/math">
                    <m:oMathParaPr>
                      <m:jc m:val="centerGroup"/>
                    </m:oMathParaPr>
                    <m:oMath xmlns:m="http://schemas.openxmlformats.org/officeDocument/2006/math">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𝐾𝑎</m:t>
                      </m:r>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b="0" i="1" smtClean="0">
                              <a:solidFill>
                                <a:srgbClr val="FF0000"/>
                              </a:solidFill>
                              <a:effectLst/>
                              <a:latin typeface="Cambria Math" panose="02040503050406030204" pitchFamily="18" charset="0"/>
                              <a:cs typeface="Times New Roman" panose="02020603050405020304" pitchFamily="18" charset="0"/>
                            </a:rPr>
                          </m:ctrlPr>
                        </m:fPr>
                        <m:num>
                          <m:sSup>
                            <m:sSupPr>
                              <m:ctrlPr>
                                <a:rPr lang="en-US" sz="2400" b="0" i="1" smtClean="0">
                                  <a:solidFill>
                                    <a:srgbClr val="FF0000"/>
                                  </a:solidFill>
                                  <a:effectLst/>
                                  <a:latin typeface="Cambria Math" panose="02040503050406030204" pitchFamily="18" charset="0"/>
                                  <a:cs typeface="Times New Roman" panose="02020603050405020304" pitchFamily="18" charset="0"/>
                                </a:rPr>
                              </m:ctrlPr>
                            </m:sSupPr>
                            <m:e>
                              <m:r>
                                <a:rPr lang="en-US" sz="2400" b="0" i="1" smtClean="0">
                                  <a:solidFill>
                                    <a:srgbClr val="FF0000"/>
                                  </a:solidFill>
                                  <a:effectLst/>
                                  <a:latin typeface="Cambria Math" panose="02040503050406030204" pitchFamily="18" charset="0"/>
                                  <a:cs typeface="Times New Roman" panose="02020603050405020304" pitchFamily="18" charset="0"/>
                                </a:rPr>
                                <m:t>[</m:t>
                              </m:r>
                              <m:r>
                                <a:rPr lang="en-US" sz="2400" b="0" i="1" smtClean="0">
                                  <a:solidFill>
                                    <a:srgbClr val="FF0000"/>
                                  </a:solidFill>
                                  <a:effectLst/>
                                  <a:latin typeface="Cambria Math" panose="02040503050406030204" pitchFamily="18" charset="0"/>
                                  <a:cs typeface="Times New Roman" panose="02020603050405020304" pitchFamily="18" charset="0"/>
                                </a:rPr>
                                <m:t>𝐻</m:t>
                              </m:r>
                            </m:e>
                            <m:sup>
                              <m:r>
                                <a:rPr lang="en-US" sz="2400" b="0" i="1" smtClean="0">
                                  <a:solidFill>
                                    <a:srgbClr val="FF0000"/>
                                  </a:solidFill>
                                  <a:effectLst/>
                                  <a:latin typeface="Cambria Math" panose="02040503050406030204" pitchFamily="18" charset="0"/>
                                  <a:cs typeface="Times New Roman" panose="02020603050405020304" pitchFamily="18" charset="0"/>
                                </a:rPr>
                                <m:t>+</m:t>
                              </m:r>
                            </m:sup>
                          </m:sSup>
                          <m:r>
                            <a:rPr lang="en-US" sz="2400" b="0" i="1" smtClean="0">
                              <a:solidFill>
                                <a:srgbClr val="FF0000"/>
                              </a:solidFill>
                              <a:effectLst/>
                              <a:latin typeface="Cambria Math" panose="02040503050406030204" pitchFamily="18" charset="0"/>
                              <a:cs typeface="Times New Roman" panose="02020603050405020304" pitchFamily="18" charset="0"/>
                            </a:rPr>
                            <m:t>][</m:t>
                          </m:r>
                          <m:sSup>
                            <m:sSupPr>
                              <m:ctrlPr>
                                <a:rPr lang="en-US" sz="2400" b="0" i="1" smtClean="0">
                                  <a:solidFill>
                                    <a:srgbClr val="FF0000"/>
                                  </a:solidFill>
                                  <a:effectLst/>
                                  <a:latin typeface="Cambria Math" panose="02040503050406030204" pitchFamily="18" charset="0"/>
                                  <a:cs typeface="Times New Roman" panose="02020603050405020304" pitchFamily="18" charset="0"/>
                                </a:rPr>
                              </m:ctrlPr>
                            </m:sSupPr>
                            <m:e>
                              <m:r>
                                <a:rPr lang="en-US" sz="2400" b="0" i="1" smtClean="0">
                                  <a:solidFill>
                                    <a:srgbClr val="FF0000"/>
                                  </a:solidFill>
                                  <a:effectLst/>
                                  <a:latin typeface="Cambria Math" panose="02040503050406030204" pitchFamily="18" charset="0"/>
                                  <a:cs typeface="Times New Roman" panose="02020603050405020304" pitchFamily="18" charset="0"/>
                                </a:rPr>
                                <m:t>𝐴</m:t>
                              </m:r>
                            </m:e>
                            <m:sup>
                              <m:r>
                                <a:rPr lang="en-US" sz="2400" b="0" i="1" smtClean="0">
                                  <a:solidFill>
                                    <a:srgbClr val="FF0000"/>
                                  </a:solidFill>
                                  <a:effectLst/>
                                  <a:latin typeface="Cambria Math" panose="02040503050406030204" pitchFamily="18" charset="0"/>
                                  <a:cs typeface="Times New Roman" panose="02020603050405020304" pitchFamily="18" charset="0"/>
                                </a:rPr>
                                <m:t>−</m:t>
                              </m:r>
                            </m:sup>
                          </m:sSup>
                          <m:r>
                            <a:rPr lang="en-US" sz="2400" b="0" i="1" smtClean="0">
                              <a:solidFill>
                                <a:srgbClr val="FF0000"/>
                              </a:solidFill>
                              <a:effectLst/>
                              <a:latin typeface="Cambria Math" panose="02040503050406030204" pitchFamily="18" charset="0"/>
                              <a:cs typeface="Times New Roman" panose="02020603050405020304" pitchFamily="18" charset="0"/>
                            </a:rPr>
                            <m:t>]</m:t>
                          </m:r>
                        </m:num>
                        <m:den>
                          <m:r>
                            <a:rPr lang="en-US" sz="2400" b="0" i="1" smtClean="0">
                              <a:solidFill>
                                <a:srgbClr val="FF0000"/>
                              </a:solidFill>
                              <a:effectLst/>
                              <a:latin typeface="Cambria Math" panose="02040503050406030204" pitchFamily="18" charset="0"/>
                              <a:cs typeface="Times New Roman" panose="02020603050405020304" pitchFamily="18" charset="0"/>
                            </a:rPr>
                            <m:t>[</m:t>
                          </m:r>
                          <m:r>
                            <a:rPr lang="en-US" sz="2400" b="0" i="1" smtClean="0">
                              <a:solidFill>
                                <a:srgbClr val="FF0000"/>
                              </a:solidFill>
                              <a:effectLst/>
                              <a:latin typeface="Cambria Math" panose="02040503050406030204" pitchFamily="18" charset="0"/>
                              <a:cs typeface="Times New Roman" panose="02020603050405020304" pitchFamily="18" charset="0"/>
                            </a:rPr>
                            <m:t>𝐻𝐴</m:t>
                          </m:r>
                          <m:r>
                            <a:rPr lang="en-US" sz="2400" b="0" i="1" smtClean="0">
                              <a:solidFill>
                                <a:srgbClr val="FF0000"/>
                              </a:solidFill>
                              <a:effectLst/>
                              <a:latin typeface="Cambria Math" panose="02040503050406030204" pitchFamily="18" charset="0"/>
                              <a:cs typeface="Times New Roman" panose="02020603050405020304" pitchFamily="18" charset="0"/>
                            </a:rPr>
                            <m:t>]</m:t>
                          </m:r>
                        </m:den>
                      </m:f>
                    </m:oMath>
                  </m:oMathPara>
                </a14:m>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4760" y="955965"/>
                <a:ext cx="7886700" cy="5335778"/>
              </a:xfrm>
              <a:blipFill>
                <a:blip r:embed="rId2"/>
                <a:stretch>
                  <a:fillRect l="-696" t="-1257"/>
                </a:stretch>
              </a:blipFill>
            </p:spPr>
            <p:txBody>
              <a:bodyPr/>
              <a:lstStyle/>
              <a:p>
                <a:r>
                  <a:rPr lang="en-US">
                    <a:noFill/>
                  </a:rPr>
                  <a:t> </a:t>
                </a:r>
              </a:p>
            </p:txBody>
          </p:sp>
        </mc:Fallback>
      </mc:AlternateContent>
    </p:spTree>
    <p:extLst>
      <p:ext uri="{BB962C8B-B14F-4D97-AF65-F5344CB8AC3E}">
        <p14:creationId xmlns:p14="http://schemas.microsoft.com/office/powerpoint/2010/main" val="225578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Acid-Ionization Constant, </a:t>
            </a:r>
            <a:r>
              <a:rPr lang="en-US" i="1" dirty="0" err="1"/>
              <a:t>K</a:t>
            </a:r>
            <a:r>
              <a:rPr lang="en-US" baseline="-25000" dirty="0" err="1"/>
              <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p>
              <a:p>
                <a:pPr marL="0" indent="0">
                  <a:buNone/>
                </a:pPr>
                <a:endParaRPr lang="en-US" baseline="-25000" dirty="0">
                  <a:ea typeface="ヒラギノ角ゴ Pro W3" pitchFamily="1" charset="-128"/>
                </a:endParaRPr>
              </a:p>
              <a:p>
                <a:pPr>
                  <a:buFont typeface="Arial" pitchFamily="34" charset="0"/>
                  <a:buChar char="•"/>
                </a:pPr>
                <a:r>
                  <a:rPr lang="en-US" i="1" dirty="0" err="1">
                    <a:sym typeface="Wingdings" pitchFamily="2" charset="2"/>
                  </a:rPr>
                  <a:t>K</a:t>
                </a:r>
                <a:r>
                  <a:rPr lang="en-US" baseline="-25000" dirty="0" err="1">
                    <a:sym typeface="Wingdings" pitchFamily="2" charset="2"/>
                  </a:rPr>
                  <a:t>a</a:t>
                </a:r>
                <a:r>
                  <a:rPr lang="en-US" dirty="0">
                    <a:sym typeface="Wingdings" pitchFamily="2" charset="2"/>
                  </a:rPr>
                  <a:t> values are related to the strength of the acid.</a:t>
                </a:r>
              </a:p>
              <a:p>
                <a:pPr lvl="1">
                  <a:buFont typeface="Arial" pitchFamily="34" charset="0"/>
                  <a:buChar char="•"/>
                </a:pPr>
                <a:r>
                  <a:rPr lang="en-US" sz="1800" dirty="0">
                    <a:sym typeface="Wingdings" pitchFamily="2" charset="2"/>
                  </a:rPr>
                  <a:t>The larger the </a:t>
                </a:r>
                <a:r>
                  <a:rPr lang="en-US" sz="1800" i="1" dirty="0">
                    <a:sym typeface="Wingdings" pitchFamily="2" charset="2"/>
                  </a:rPr>
                  <a:t>K</a:t>
                </a:r>
                <a:r>
                  <a:rPr lang="en-US" sz="1800" baseline="-25000" dirty="0">
                    <a:sym typeface="Wingdings" pitchFamily="2" charset="2"/>
                  </a:rPr>
                  <a:t>a</a:t>
                </a:r>
                <a:r>
                  <a:rPr lang="en-US" sz="1800" dirty="0">
                    <a:sym typeface="Wingdings" pitchFamily="2" charset="2"/>
                  </a:rPr>
                  <a:t> of an acid   the stronger the acid</a:t>
                </a:r>
                <a:endParaRPr lang="en-US" dirty="0">
                  <a:sym typeface="Wingdings" pitchFamily="2" charset="2"/>
                </a:endParaRPr>
              </a:p>
              <a:p>
                <a:pPr lvl="1">
                  <a:buFont typeface="Arial" pitchFamily="34" charset="0"/>
                  <a:buChar char="•"/>
                </a:pPr>
                <a:r>
                  <a:rPr lang="en-US" sz="1800" dirty="0">
                    <a:sym typeface="Wingdings" pitchFamily="2" charset="2"/>
                  </a:rPr>
                  <a:t>The smaller the </a:t>
                </a:r>
                <a:r>
                  <a:rPr lang="en-US" sz="1800" i="1" dirty="0">
                    <a:sym typeface="Wingdings" pitchFamily="2" charset="2"/>
                  </a:rPr>
                  <a:t>K</a:t>
                </a:r>
                <a:r>
                  <a:rPr lang="en-US" sz="1800" baseline="-25000" dirty="0">
                    <a:sym typeface="Wingdings" pitchFamily="2" charset="2"/>
                  </a:rPr>
                  <a:t>a</a:t>
                </a:r>
                <a:r>
                  <a:rPr lang="en-US" sz="1800" dirty="0">
                    <a:sym typeface="Wingdings" pitchFamily="2" charset="2"/>
                  </a:rPr>
                  <a:t> of an acid  the weaker the acid.</a:t>
                </a:r>
              </a:p>
              <a:p>
                <a:pPr marL="0" indent="0">
                  <a:buNone/>
                </a:pPr>
                <a:endParaRPr lang="en-US" dirty="0"/>
              </a:p>
              <a:p>
                <a:r>
                  <a:rPr lang="en-US" dirty="0"/>
                  <a:t>But, since </a:t>
                </a:r>
                <a14:m>
                  <m:oMath xmlns:m="http://schemas.openxmlformats.org/officeDocument/2006/math">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𝐾𝑎</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b="0" i="1" smtClean="0">
                            <a:solidFill>
                              <a:srgbClr val="FF0000"/>
                            </a:solidFill>
                            <a:effectLst/>
                            <a:latin typeface="Cambria Math" panose="02040503050406030204" pitchFamily="18" charset="0"/>
                            <a:cs typeface="Times New Roman" panose="02020603050405020304" pitchFamily="18" charset="0"/>
                          </a:rPr>
                        </m:ctrlPr>
                      </m:fPr>
                      <m:num>
                        <m:sSup>
                          <m:sSupPr>
                            <m:ctrlPr>
                              <a:rPr lang="en-US" sz="2000" b="0" i="1" smtClean="0">
                                <a:solidFill>
                                  <a:srgbClr val="FF0000"/>
                                </a:solidFill>
                                <a:effectLst/>
                                <a:latin typeface="Cambria Math" panose="02040503050406030204" pitchFamily="18"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cs typeface="Times New Roman" panose="02020603050405020304" pitchFamily="18" charset="0"/>
                              </a:rPr>
                              <m:t>[</m:t>
                            </m:r>
                            <m:r>
                              <a:rPr lang="en-US" sz="2000" b="0" i="1" smtClean="0">
                                <a:solidFill>
                                  <a:srgbClr val="FF0000"/>
                                </a:solidFill>
                                <a:effectLst/>
                                <a:latin typeface="Cambria Math" panose="02040503050406030204" pitchFamily="18" charset="0"/>
                                <a:cs typeface="Times New Roman" panose="02020603050405020304" pitchFamily="18" charset="0"/>
                              </a:rPr>
                              <m:t>𝐻</m:t>
                            </m:r>
                          </m:e>
                          <m:sup>
                            <m:r>
                              <a:rPr lang="en-US" sz="2000" b="0" i="1" smtClean="0">
                                <a:solidFill>
                                  <a:srgbClr val="FF0000"/>
                                </a:solidFill>
                                <a:effectLst/>
                                <a:latin typeface="Cambria Math" panose="02040503050406030204" pitchFamily="18" charset="0"/>
                                <a:cs typeface="Times New Roman" panose="02020603050405020304" pitchFamily="18" charset="0"/>
                              </a:rPr>
                              <m:t>+</m:t>
                            </m:r>
                          </m:sup>
                        </m:sSup>
                        <m:r>
                          <a:rPr lang="en-US" sz="2000" b="0" i="1" smtClean="0">
                            <a:solidFill>
                              <a:srgbClr val="FF0000"/>
                            </a:solidFill>
                            <a:effectLst/>
                            <a:latin typeface="Cambria Math" panose="02040503050406030204" pitchFamily="18" charset="0"/>
                            <a:cs typeface="Times New Roman" panose="02020603050405020304" pitchFamily="18" charset="0"/>
                          </a:rPr>
                          <m:t>][</m:t>
                        </m:r>
                        <m:sSup>
                          <m:sSupPr>
                            <m:ctrlPr>
                              <a:rPr lang="en-US" sz="2000" b="0" i="1" smtClean="0">
                                <a:solidFill>
                                  <a:srgbClr val="FF0000"/>
                                </a:solidFill>
                                <a:effectLst/>
                                <a:latin typeface="Cambria Math" panose="02040503050406030204" pitchFamily="18"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cs typeface="Times New Roman" panose="02020603050405020304" pitchFamily="18" charset="0"/>
                              </a:rPr>
                              <m:t>𝐴</m:t>
                            </m:r>
                          </m:e>
                          <m:sup>
                            <m:r>
                              <a:rPr lang="en-US" sz="2000" b="0" i="1" smtClean="0">
                                <a:solidFill>
                                  <a:srgbClr val="FF0000"/>
                                </a:solidFill>
                                <a:effectLst/>
                                <a:latin typeface="Cambria Math" panose="02040503050406030204" pitchFamily="18" charset="0"/>
                                <a:cs typeface="Times New Roman" panose="02020603050405020304" pitchFamily="18" charset="0"/>
                              </a:rPr>
                              <m:t>−</m:t>
                            </m:r>
                          </m:sup>
                        </m:sSup>
                        <m:r>
                          <a:rPr lang="en-US" sz="2000" b="0" i="1" smtClean="0">
                            <a:solidFill>
                              <a:srgbClr val="FF0000"/>
                            </a:solidFill>
                            <a:effectLst/>
                            <a:latin typeface="Cambria Math" panose="02040503050406030204" pitchFamily="18" charset="0"/>
                            <a:cs typeface="Times New Roman" panose="02020603050405020304" pitchFamily="18" charset="0"/>
                          </a:rPr>
                          <m:t>]</m:t>
                        </m:r>
                      </m:num>
                      <m:den>
                        <m:r>
                          <a:rPr lang="en-US" sz="2000" b="0" i="1" smtClean="0">
                            <a:solidFill>
                              <a:srgbClr val="FF0000"/>
                            </a:solidFill>
                            <a:effectLst/>
                            <a:latin typeface="Cambria Math" panose="02040503050406030204" pitchFamily="18" charset="0"/>
                            <a:cs typeface="Times New Roman" panose="02020603050405020304" pitchFamily="18" charset="0"/>
                          </a:rPr>
                          <m:t>[</m:t>
                        </m:r>
                        <m:r>
                          <a:rPr lang="en-US" sz="2000" b="0" i="1" smtClean="0">
                            <a:solidFill>
                              <a:srgbClr val="FF0000"/>
                            </a:solidFill>
                            <a:effectLst/>
                            <a:latin typeface="Cambria Math" panose="02040503050406030204" pitchFamily="18" charset="0"/>
                            <a:cs typeface="Times New Roman" panose="02020603050405020304" pitchFamily="18" charset="0"/>
                          </a:rPr>
                          <m:t>𝐻𝐴</m:t>
                        </m:r>
                        <m:r>
                          <a:rPr lang="en-US" sz="2000" b="0" i="1" smtClean="0">
                            <a:solidFill>
                              <a:srgbClr val="FF0000"/>
                            </a:solidFill>
                            <a:effectLst/>
                            <a:latin typeface="Cambria Math" panose="02040503050406030204" pitchFamily="18" charset="0"/>
                            <a:cs typeface="Times New Roman" panose="02020603050405020304" pitchFamily="18" charset="0"/>
                          </a:rPr>
                          <m:t>]</m:t>
                        </m:r>
                      </m:den>
                    </m:f>
                  </m:oMath>
                </a14:m>
                <a:r>
                  <a:rPr lang="en-US" dirty="0"/>
                  <a:t>    in a strong acid, where the molarity of HA</a:t>
                </a:r>
              </a:p>
              <a:p>
                <a:r>
                  <a:rPr lang="en-US" dirty="0"/>
                  <a:t>Approaches ZERO,  the value of Ka becomes very, very large. It is usually not even measured, as we assume that [HA]  becomes close to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2087"/>
                </a:stretch>
              </a:blipFill>
            </p:spPr>
            <p:txBody>
              <a:bodyPr/>
              <a:lstStyle/>
              <a:p>
                <a:r>
                  <a:rPr lang="en-US">
                    <a:noFill/>
                  </a:rPr>
                  <a:t> </a:t>
                </a:r>
              </a:p>
            </p:txBody>
          </p:sp>
        </mc:Fallback>
      </mc:AlternateContent>
    </p:spTree>
    <p:extLst>
      <p:ext uri="{BB962C8B-B14F-4D97-AF65-F5344CB8AC3E}">
        <p14:creationId xmlns:p14="http://schemas.microsoft.com/office/powerpoint/2010/main" val="411669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Strength of Bases</a:t>
            </a:r>
          </a:p>
        </p:txBody>
      </p:sp>
      <p:sp>
        <p:nvSpPr>
          <p:cNvPr id="3" name="Content Placeholder 2"/>
          <p:cNvSpPr>
            <a:spLocks noGrp="1"/>
          </p:cNvSpPr>
          <p:nvPr>
            <p:ph idx="1"/>
          </p:nvPr>
        </p:nvSpPr>
        <p:spPr>
          <a:xfrm>
            <a:off x="628650" y="955965"/>
            <a:ext cx="7886700" cy="4464334"/>
          </a:xfrm>
        </p:spPr>
        <p:txBody>
          <a:bodyPr>
            <a:normAutofit/>
          </a:bodyPr>
          <a:lstStyle/>
          <a:p>
            <a:pPr marL="173736" lvl="1" indent="-173736">
              <a:buClr>
                <a:schemeClr val="accent3"/>
              </a:buClr>
            </a:pPr>
            <a:r>
              <a:rPr lang="en-US" sz="2100" dirty="0" err="1">
                <a:solidFill>
                  <a:schemeClr val="accent3"/>
                </a:solidFill>
              </a:rPr>
              <a:t>Brønsted</a:t>
            </a:r>
            <a:r>
              <a:rPr lang="en-US" sz="2100" dirty="0">
                <a:solidFill>
                  <a:schemeClr val="accent3"/>
                </a:solidFill>
              </a:rPr>
              <a:t>-Lowry Bases are H</a:t>
            </a:r>
            <a:r>
              <a:rPr lang="en-US" sz="2100" baseline="30000" dirty="0">
                <a:solidFill>
                  <a:schemeClr val="accent3"/>
                </a:solidFill>
              </a:rPr>
              <a:t>+</a:t>
            </a:r>
            <a:r>
              <a:rPr lang="en-US" sz="2100" dirty="0">
                <a:solidFill>
                  <a:schemeClr val="accent3"/>
                </a:solidFill>
              </a:rPr>
              <a:t> acceptors.</a:t>
            </a:r>
          </a:p>
          <a:p>
            <a:pPr marL="173736" lvl="1" indent="-173736">
              <a:buClr>
                <a:schemeClr val="accent3"/>
              </a:buClr>
            </a:pPr>
            <a:endParaRPr lang="en-US" sz="2100" dirty="0">
              <a:solidFill>
                <a:schemeClr val="accent3"/>
              </a:solidFill>
            </a:endParaRPr>
          </a:p>
          <a:p>
            <a:pPr marL="173736" lvl="1" indent="-173736">
              <a:buClr>
                <a:schemeClr val="accent3"/>
              </a:buClr>
            </a:pPr>
            <a:r>
              <a:rPr lang="en-US" sz="2100" dirty="0"/>
              <a:t>The strength of a base is measured by the extent to which it forms hydroxide ions in water. </a:t>
            </a:r>
          </a:p>
          <a:p>
            <a:endParaRPr lang="en-US" dirty="0"/>
          </a:p>
          <a:p>
            <a:pPr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None/>
            </a:pPr>
            <a:endParaRPr lang="en-US" dirty="0"/>
          </a:p>
          <a:p>
            <a:pPr marL="171450" lvl="1">
              <a:spcBef>
                <a:spcPts val="750"/>
              </a:spcBef>
            </a:pPr>
            <a:r>
              <a:rPr lang="en-US" sz="2100" dirty="0"/>
              <a:t>Strong bases yield nearly 100% </a:t>
            </a:r>
            <a:r>
              <a:rPr lang="en-US" sz="2100" dirty="0">
                <a:ea typeface="ヒラギノ角ゴ Pro W3" pitchFamily="1" charset="-128"/>
              </a:rPr>
              <a:t>OH</a:t>
            </a:r>
            <a:r>
              <a:rPr lang="en-US" sz="2100" baseline="30000" dirty="0">
                <a:ea typeface="ヒラギノ角ゴ Pro W3" pitchFamily="1" charset="-128"/>
              </a:rPr>
              <a:t>–</a:t>
            </a:r>
            <a:r>
              <a:rPr lang="en-US" sz="2100" dirty="0">
                <a:solidFill>
                  <a:schemeClr val="accent3"/>
                </a:solidFill>
              </a:rPr>
              <a:t>.</a:t>
            </a:r>
          </a:p>
          <a:p>
            <a:endParaRPr lang="en-US" dirty="0"/>
          </a:p>
          <a:p>
            <a:pPr marL="171450" lvl="1">
              <a:spcBef>
                <a:spcPts val="750"/>
              </a:spcBef>
            </a:pPr>
            <a:r>
              <a:rPr lang="en-US" sz="2100" dirty="0"/>
              <a:t>Weak bases yield much less than 100% </a:t>
            </a:r>
            <a:r>
              <a:rPr lang="en-US" sz="2100" dirty="0">
                <a:ea typeface="ヒラギノ角ゴ Pro W3" pitchFamily="1" charset="-128"/>
              </a:rPr>
              <a:t>OH</a:t>
            </a:r>
            <a:r>
              <a:rPr lang="en-US" sz="2100" baseline="30000" dirty="0">
                <a:ea typeface="ヒラギノ角ゴ Pro W3" pitchFamily="1" charset="-128"/>
              </a:rPr>
              <a:t>–</a:t>
            </a:r>
            <a:r>
              <a:rPr lang="en-US" sz="2100" dirty="0">
                <a:solidFill>
                  <a:schemeClr val="accent3"/>
                </a:solidFill>
              </a:rPr>
              <a:t>.</a:t>
            </a:r>
          </a:p>
          <a:p>
            <a:endParaRPr lang="en-US" dirty="0">
              <a:ea typeface="ヒラギノ角ゴ Pro W3" pitchFamily="1" charset="-128"/>
            </a:endParaRPr>
          </a:p>
          <a:p>
            <a:endParaRPr lang="en-US" dirty="0"/>
          </a:p>
        </p:txBody>
      </p:sp>
    </p:spTree>
    <p:extLst>
      <p:ext uri="{BB962C8B-B14F-4D97-AF65-F5344CB8AC3E}">
        <p14:creationId xmlns:p14="http://schemas.microsoft.com/office/powerpoint/2010/main" val="4032791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Base-Ionization Constant, </a:t>
            </a:r>
            <a:r>
              <a:rPr lang="en-US" i="1" dirty="0" err="1"/>
              <a:t>K</a:t>
            </a:r>
            <a:r>
              <a:rPr lang="en-US" baseline="-25000" dirty="0" err="1"/>
              <a:t>bB</a:t>
            </a:r>
            <a:endParaRPr lang="en-US" i="1"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relative strengths of weak bases can be determined by measuring their equilibrium constants. </a:t>
                </a:r>
              </a:p>
              <a:p>
                <a:endParaRPr lang="en-US" dirty="0"/>
              </a:p>
              <a:p>
                <a:r>
                  <a:rPr lang="en-US" dirty="0"/>
                  <a:t>The equilibrium constant for a base is called the </a:t>
                </a:r>
                <a:r>
                  <a:rPr lang="en-US" b="1" dirty="0"/>
                  <a:t>base-ionization constant (</a:t>
                </a:r>
                <a:r>
                  <a:rPr lang="en-US" b="1" i="1" dirty="0"/>
                  <a:t>K</a:t>
                </a:r>
                <a:r>
                  <a:rPr lang="en-US" b="1" i="1" baseline="-25000" dirty="0"/>
                  <a:t>b</a:t>
                </a:r>
                <a:r>
                  <a:rPr lang="en-US" b="1" dirty="0"/>
                  <a:t>)</a:t>
                </a:r>
                <a:r>
                  <a:rPr lang="en-US" dirty="0"/>
                  <a:t>. </a:t>
                </a:r>
              </a:p>
              <a:p>
                <a:endParaRPr lang="en-US" dirty="0"/>
              </a:p>
              <a:p>
                <a:pPr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r>
                  <a:rPr lang="en-US" dirty="0"/>
                  <a:t> </a:t>
                </a:r>
              </a:p>
              <a:p>
                <a14:m>
                  <m:oMath xmlns:m="http://schemas.openxmlformats.org/officeDocument/2006/math">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𝐾𝑏</m:t>
                    </m:r>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b="0" i="1" smtClean="0">
                            <a:solidFill>
                              <a:srgbClr val="FF0000"/>
                            </a:solidFill>
                            <a:effectLst/>
                            <a:latin typeface="Cambria Math" panose="02040503050406030204" pitchFamily="18" charset="0"/>
                            <a:cs typeface="Times New Roman" panose="02020603050405020304" pitchFamily="18" charset="0"/>
                          </a:rPr>
                        </m:ctrlPr>
                      </m:fPr>
                      <m:num>
                        <m:r>
                          <a:rPr lang="en-US" sz="2400" b="0" i="1" smtClean="0">
                            <a:solidFill>
                              <a:srgbClr val="FF0000"/>
                            </a:solidFill>
                            <a:effectLst/>
                            <a:latin typeface="Cambria Math" panose="02040503050406030204" pitchFamily="18" charset="0"/>
                            <a:cs typeface="Times New Roman" panose="02020603050405020304" pitchFamily="18" charset="0"/>
                          </a:rPr>
                          <m:t>[</m:t>
                        </m:r>
                        <m:r>
                          <a:rPr lang="en-US" sz="2400" b="0" i="1" smtClean="0">
                            <a:solidFill>
                              <a:srgbClr val="FF0000"/>
                            </a:solidFill>
                            <a:effectLst/>
                            <a:latin typeface="Cambria Math" panose="02040503050406030204" pitchFamily="18" charset="0"/>
                            <a:cs typeface="Times New Roman" panose="02020603050405020304" pitchFamily="18" charset="0"/>
                          </a:rPr>
                          <m:t>𝐻</m:t>
                        </m:r>
                        <m:sSup>
                          <m:sSupPr>
                            <m:ctrlPr>
                              <a:rPr lang="en-US" sz="2400" b="0" i="1" smtClean="0">
                                <a:solidFill>
                                  <a:srgbClr val="FF0000"/>
                                </a:solidFill>
                                <a:effectLst/>
                                <a:latin typeface="Cambria Math" panose="02040503050406030204" pitchFamily="18" charset="0"/>
                                <a:cs typeface="Times New Roman" panose="02020603050405020304" pitchFamily="18" charset="0"/>
                              </a:rPr>
                            </m:ctrlPr>
                          </m:sSupPr>
                          <m:e>
                            <m:r>
                              <a:rPr lang="en-US" sz="2400" b="0" i="1" smtClean="0">
                                <a:solidFill>
                                  <a:srgbClr val="FF0000"/>
                                </a:solidFill>
                                <a:effectLst/>
                                <a:latin typeface="Cambria Math" panose="02040503050406030204" pitchFamily="18" charset="0"/>
                                <a:cs typeface="Times New Roman" panose="02020603050405020304" pitchFamily="18" charset="0"/>
                              </a:rPr>
                              <m:t>𝐵</m:t>
                            </m:r>
                          </m:e>
                          <m:sup>
                            <m:r>
                              <a:rPr lang="en-US" sz="2400" b="0" i="1" smtClean="0">
                                <a:solidFill>
                                  <a:srgbClr val="FF0000"/>
                                </a:solidFill>
                                <a:effectLst/>
                                <a:latin typeface="Cambria Math" panose="02040503050406030204" pitchFamily="18" charset="0"/>
                                <a:cs typeface="Times New Roman" panose="02020603050405020304" pitchFamily="18" charset="0"/>
                              </a:rPr>
                              <m:t>+</m:t>
                            </m:r>
                          </m:sup>
                        </m:sSup>
                        <m:r>
                          <a:rPr lang="en-US" sz="2400" b="0" i="1" smtClean="0">
                            <a:solidFill>
                              <a:srgbClr val="FF0000"/>
                            </a:solidFill>
                            <a:effectLst/>
                            <a:latin typeface="Cambria Math" panose="02040503050406030204" pitchFamily="18" charset="0"/>
                            <a:cs typeface="Times New Roman" panose="02020603050405020304" pitchFamily="18" charset="0"/>
                          </a:rPr>
                          <m:t>] ][</m:t>
                        </m:r>
                        <m:sSup>
                          <m:sSupPr>
                            <m:ctrlPr>
                              <a:rPr lang="en-US" sz="2400" b="0" i="1" smtClean="0">
                                <a:solidFill>
                                  <a:srgbClr val="FF0000"/>
                                </a:solidFill>
                                <a:effectLst/>
                                <a:latin typeface="Cambria Math" panose="02040503050406030204" pitchFamily="18" charset="0"/>
                                <a:cs typeface="Times New Roman" panose="02020603050405020304" pitchFamily="18" charset="0"/>
                              </a:rPr>
                            </m:ctrlPr>
                          </m:sSupPr>
                          <m:e>
                            <m:r>
                              <a:rPr lang="en-US" sz="2400" b="0" i="1" smtClean="0">
                                <a:solidFill>
                                  <a:srgbClr val="FF0000"/>
                                </a:solidFill>
                                <a:effectLst/>
                                <a:latin typeface="Cambria Math" panose="02040503050406030204" pitchFamily="18" charset="0"/>
                                <a:cs typeface="Times New Roman" panose="02020603050405020304" pitchFamily="18" charset="0"/>
                              </a:rPr>
                              <m:t>𝑂𝐻</m:t>
                            </m:r>
                          </m:e>
                          <m:sup>
                            <m:r>
                              <a:rPr lang="en-US" sz="2400" b="0" i="1" smtClean="0">
                                <a:solidFill>
                                  <a:srgbClr val="FF0000"/>
                                </a:solidFill>
                                <a:effectLst/>
                                <a:latin typeface="Cambria Math" panose="02040503050406030204" pitchFamily="18" charset="0"/>
                                <a:cs typeface="Times New Roman" panose="02020603050405020304" pitchFamily="18" charset="0"/>
                              </a:rPr>
                              <m:t>−</m:t>
                            </m:r>
                          </m:sup>
                        </m:sSup>
                        <m:r>
                          <a:rPr lang="en-US" sz="2400" b="0" i="1" smtClean="0">
                            <a:solidFill>
                              <a:srgbClr val="FF0000"/>
                            </a:solidFill>
                            <a:effectLst/>
                            <a:latin typeface="Cambria Math" panose="02040503050406030204" pitchFamily="18" charset="0"/>
                            <a:cs typeface="Times New Roman" panose="02020603050405020304" pitchFamily="18" charset="0"/>
                          </a:rPr>
                          <m:t>]</m:t>
                        </m:r>
                      </m:num>
                      <m:den>
                        <m:r>
                          <a:rPr lang="en-US" sz="2400" b="0" i="1" smtClean="0">
                            <a:solidFill>
                              <a:srgbClr val="FF0000"/>
                            </a:solidFill>
                            <a:effectLst/>
                            <a:latin typeface="Cambria Math" panose="02040503050406030204" pitchFamily="18" charset="0"/>
                            <a:cs typeface="Times New Roman" panose="02020603050405020304" pitchFamily="18" charset="0"/>
                          </a:rPr>
                          <m:t>[</m:t>
                        </m:r>
                        <m:r>
                          <a:rPr lang="en-US" sz="2400" b="0" i="1" smtClean="0">
                            <a:solidFill>
                              <a:srgbClr val="FF0000"/>
                            </a:solidFill>
                            <a:effectLst/>
                            <a:latin typeface="Cambria Math" panose="02040503050406030204" pitchFamily="18" charset="0"/>
                            <a:cs typeface="Times New Roman" panose="02020603050405020304" pitchFamily="18" charset="0"/>
                          </a:rPr>
                          <m:t>𝐵</m:t>
                        </m:r>
                        <m:r>
                          <a:rPr lang="en-US" sz="2400" b="0" i="1" smtClean="0">
                            <a:solidFill>
                              <a:srgbClr val="FF0000"/>
                            </a:solidFill>
                            <a:effectLst/>
                            <a:latin typeface="Cambria Math" panose="02040503050406030204" pitchFamily="18" charset="0"/>
                            <a:cs typeface="Times New Roman" panose="02020603050405020304" pitchFamily="18" charset="0"/>
                          </a:rPr>
                          <m:t>]</m:t>
                        </m:r>
                      </m:den>
                    </m:f>
                  </m:oMath>
                </a14:m>
                <a:r>
                  <a:rPr lang="en-US" dirty="0"/>
                  <a:t>    more often, the base is a negative ion, and</a:t>
                </a:r>
              </a:p>
              <a:p>
                <a:r>
                  <a:rPr lang="en-US" dirty="0"/>
                  <a:t> this expression  becomes </a:t>
                </a:r>
                <a14:m>
                  <m:oMath xmlns:m="http://schemas.openxmlformats.org/officeDocument/2006/math">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𝐾𝑏</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b="0" i="1" smtClean="0">
                            <a:solidFill>
                              <a:srgbClr val="FF0000"/>
                            </a:solidFill>
                            <a:effectLst/>
                            <a:latin typeface="Cambria Math" panose="02040503050406030204" pitchFamily="18"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cs typeface="Times New Roman" panose="02020603050405020304" pitchFamily="18" charset="0"/>
                          </a:rPr>
                          <m:t>[</m:t>
                        </m:r>
                        <m:r>
                          <a:rPr lang="en-US" sz="2000" b="0" i="1" smtClean="0">
                            <a:solidFill>
                              <a:srgbClr val="FF0000"/>
                            </a:solidFill>
                            <a:effectLst/>
                            <a:latin typeface="Cambria Math" panose="02040503050406030204" pitchFamily="18" charset="0"/>
                            <a:cs typeface="Times New Roman" panose="02020603050405020304" pitchFamily="18" charset="0"/>
                          </a:rPr>
                          <m:t>𝐻𝐵</m:t>
                        </m:r>
                        <m:r>
                          <a:rPr lang="en-US" sz="2000" b="0" i="1" smtClean="0">
                            <a:solidFill>
                              <a:srgbClr val="FF0000"/>
                            </a:solidFill>
                            <a:effectLst/>
                            <a:latin typeface="Cambria Math" panose="02040503050406030204" pitchFamily="18" charset="0"/>
                            <a:cs typeface="Times New Roman" panose="02020603050405020304" pitchFamily="18" charset="0"/>
                          </a:rPr>
                          <m:t>] ][</m:t>
                        </m:r>
                        <m:sSup>
                          <m:sSupPr>
                            <m:ctrlPr>
                              <a:rPr lang="en-US" sz="2000" b="0" i="1" smtClean="0">
                                <a:solidFill>
                                  <a:srgbClr val="FF0000"/>
                                </a:solidFill>
                                <a:effectLst/>
                                <a:latin typeface="Cambria Math" panose="02040503050406030204" pitchFamily="18"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cs typeface="Times New Roman" panose="02020603050405020304" pitchFamily="18" charset="0"/>
                              </a:rPr>
                              <m:t>𝑂𝐻</m:t>
                            </m:r>
                          </m:e>
                          <m:sup>
                            <m:r>
                              <a:rPr lang="en-US" sz="2000" b="0" i="1" smtClean="0">
                                <a:solidFill>
                                  <a:srgbClr val="FF0000"/>
                                </a:solidFill>
                                <a:effectLst/>
                                <a:latin typeface="Cambria Math" panose="02040503050406030204" pitchFamily="18" charset="0"/>
                                <a:cs typeface="Times New Roman" panose="02020603050405020304" pitchFamily="18" charset="0"/>
                              </a:rPr>
                              <m:t>−</m:t>
                            </m:r>
                          </m:sup>
                        </m:sSup>
                        <m:r>
                          <a:rPr lang="en-US" sz="2000" b="0" i="1" smtClean="0">
                            <a:solidFill>
                              <a:srgbClr val="FF0000"/>
                            </a:solidFill>
                            <a:effectLst/>
                            <a:latin typeface="Cambria Math" panose="02040503050406030204" pitchFamily="18" charset="0"/>
                            <a:cs typeface="Times New Roman" panose="02020603050405020304" pitchFamily="18" charset="0"/>
                          </a:rPr>
                          <m:t>]</m:t>
                        </m:r>
                      </m:num>
                      <m:den>
                        <m:r>
                          <a:rPr lang="en-US" sz="2000" b="0" i="1" smtClean="0">
                            <a:solidFill>
                              <a:srgbClr val="FF0000"/>
                            </a:solidFill>
                            <a:effectLst/>
                            <a:latin typeface="Cambria Math" panose="02040503050406030204" pitchFamily="18" charset="0"/>
                            <a:cs typeface="Times New Roman" panose="02020603050405020304" pitchFamily="18" charset="0"/>
                          </a:rPr>
                          <m:t>[</m:t>
                        </m:r>
                        <m:r>
                          <a:rPr lang="en-US" sz="2000" b="0" i="1" smtClean="0">
                            <a:solidFill>
                              <a:srgbClr val="FF0000"/>
                            </a:solidFill>
                            <a:effectLst/>
                            <a:latin typeface="Cambria Math" panose="02040503050406030204" pitchFamily="18" charset="0"/>
                            <a:cs typeface="Times New Roman" panose="02020603050405020304" pitchFamily="18" charset="0"/>
                          </a:rPr>
                          <m:t>𝐵</m:t>
                        </m:r>
                        <m:r>
                          <a:rPr lang="en-US" sz="2000" b="0" i="1" smtClean="0">
                            <a:solidFill>
                              <a:srgbClr val="FF0000"/>
                            </a:solidFill>
                            <a:effectLst/>
                            <a:latin typeface="Cambria Math" panose="02040503050406030204" pitchFamily="18" charset="0"/>
                            <a:cs typeface="Times New Roman" panose="02020603050405020304" pitchFamily="18" charset="0"/>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1" t="-2087"/>
                </a:stretch>
              </a:blipFill>
            </p:spPr>
            <p:txBody>
              <a:bodyPr/>
              <a:lstStyle/>
              <a:p>
                <a:r>
                  <a:rPr lang="en-US">
                    <a:noFill/>
                  </a:rPr>
                  <a:t> </a:t>
                </a:r>
              </a:p>
            </p:txBody>
          </p:sp>
        </mc:Fallback>
      </mc:AlternateContent>
    </p:spTree>
    <p:extLst>
      <p:ext uri="{BB962C8B-B14F-4D97-AF65-F5344CB8AC3E}">
        <p14:creationId xmlns:p14="http://schemas.microsoft.com/office/powerpoint/2010/main" val="383298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Base-Ionization Constant, </a:t>
            </a:r>
            <a:r>
              <a:rPr lang="en-US" i="1" dirty="0"/>
              <a:t>K</a:t>
            </a:r>
            <a:r>
              <a:rPr lang="en-US" baseline="-25000" dirty="0"/>
              <a:t>b</a:t>
            </a:r>
            <a:endParaRPr lang="en-US" dirty="0"/>
          </a:p>
        </p:txBody>
      </p:sp>
      <p:sp>
        <p:nvSpPr>
          <p:cNvPr id="3" name="Content Placeholder 2"/>
          <p:cNvSpPr>
            <a:spLocks noGrp="1"/>
          </p:cNvSpPr>
          <p:nvPr>
            <p:ph idx="1"/>
          </p:nvPr>
        </p:nvSpPr>
        <p:spPr/>
        <p:txBody>
          <a:bodyPr/>
          <a:lstStyle/>
          <a:p>
            <a:pPr marL="0" indent="0"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Font typeface="Arial" pitchFamily="34" charset="0"/>
              <a:buChar char="•"/>
            </a:pPr>
            <a:endParaRPr lang="en-US" sz="2800" b="1" dirty="0">
              <a:sym typeface="Wingdings" pitchFamily="2" charset="2"/>
            </a:endParaRPr>
          </a:p>
          <a:p>
            <a:pPr>
              <a:buFont typeface="Arial" pitchFamily="34" charset="0"/>
              <a:buChar char="•"/>
            </a:pPr>
            <a:r>
              <a:rPr lang="en-US" i="1" dirty="0">
                <a:sym typeface="Wingdings" pitchFamily="2" charset="2"/>
              </a:rPr>
              <a:t>K</a:t>
            </a:r>
            <a:r>
              <a:rPr lang="en-US" baseline="-25000" dirty="0">
                <a:sym typeface="Wingdings" pitchFamily="2" charset="2"/>
              </a:rPr>
              <a:t>b</a:t>
            </a:r>
            <a:r>
              <a:rPr lang="en-US" dirty="0">
                <a:sym typeface="Wingdings" pitchFamily="2" charset="2"/>
              </a:rPr>
              <a:t> values are related to the strength of the base.</a:t>
            </a:r>
          </a:p>
          <a:p>
            <a:pPr lvl="1">
              <a:buFont typeface="Arial" pitchFamily="34" charset="0"/>
              <a:buChar char="•"/>
            </a:pPr>
            <a:r>
              <a:rPr lang="en-US" sz="1800" dirty="0">
                <a:solidFill>
                  <a:schemeClr val="accent3"/>
                </a:solidFill>
                <a:sym typeface="Wingdings" pitchFamily="2" charset="2"/>
              </a:rPr>
              <a:t>The larger the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b</a:t>
            </a:r>
            <a:r>
              <a:rPr lang="en-US" sz="1800" dirty="0">
                <a:solidFill>
                  <a:schemeClr val="accent3"/>
                </a:solidFill>
                <a:sym typeface="Wingdings" pitchFamily="2" charset="2"/>
              </a:rPr>
              <a:t> of the base  the stronger the base,</a:t>
            </a:r>
          </a:p>
          <a:p>
            <a:pPr lvl="1">
              <a:buFont typeface="Arial" pitchFamily="34" charset="0"/>
              <a:buChar char="•"/>
            </a:pPr>
            <a:r>
              <a:rPr lang="en-US" sz="1800" dirty="0">
                <a:solidFill>
                  <a:schemeClr val="accent3"/>
                </a:solidFill>
                <a:sym typeface="Wingdings" pitchFamily="2" charset="2"/>
              </a:rPr>
              <a:t>The smaller the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b</a:t>
            </a:r>
            <a:r>
              <a:rPr lang="en-US" sz="1800" dirty="0">
                <a:solidFill>
                  <a:schemeClr val="accent3"/>
                </a:solidFill>
                <a:sym typeface="Wingdings" pitchFamily="2" charset="2"/>
              </a:rPr>
              <a:t> of the base  the weaker the base</a:t>
            </a:r>
          </a:p>
          <a:p>
            <a:endParaRPr lang="en-US" dirty="0"/>
          </a:p>
        </p:txBody>
      </p:sp>
    </p:spTree>
    <p:extLst>
      <p:ext uri="{BB962C8B-B14F-4D97-AF65-F5344CB8AC3E}">
        <p14:creationId xmlns:p14="http://schemas.microsoft.com/office/powerpoint/2010/main" val="3987652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lstStyle/>
          <a:p>
            <a:endParaRPr lang="en-US" i="1" dirty="0"/>
          </a:p>
          <a:p>
            <a:endParaRPr lang="en-US" i="1" dirty="0"/>
          </a:p>
          <a:p>
            <a:endParaRPr lang="en-US" i="1" dirty="0"/>
          </a:p>
          <a:p>
            <a:r>
              <a:rPr lang="en-US" i="1" dirty="0" err="1"/>
              <a:t>K</a:t>
            </a:r>
            <a:r>
              <a:rPr lang="en-US" baseline="-25000" dirty="0" err="1"/>
              <a:t>a</a:t>
            </a:r>
            <a:r>
              <a:rPr lang="en-US" dirty="0"/>
              <a:t> and </a:t>
            </a:r>
            <a:r>
              <a:rPr lang="en-US" i="1" dirty="0"/>
              <a:t>K</a:t>
            </a:r>
            <a:r>
              <a:rPr lang="en-US" baseline="-25000" dirty="0"/>
              <a:t>b</a:t>
            </a:r>
            <a:r>
              <a:rPr lang="en-US" dirty="0"/>
              <a:t> are inversely related.</a:t>
            </a:r>
          </a:p>
          <a:p>
            <a:pPr lvl="1"/>
            <a:r>
              <a:rPr lang="en-US" dirty="0"/>
              <a:t>The larger </a:t>
            </a:r>
            <a:r>
              <a:rPr lang="en-US" i="1" dirty="0" err="1"/>
              <a:t>K</a:t>
            </a:r>
            <a:r>
              <a:rPr lang="en-US" baseline="-25000" dirty="0" err="1"/>
              <a:t>a</a:t>
            </a:r>
            <a:r>
              <a:rPr lang="en-US" dirty="0"/>
              <a:t> is of an acid, the smaller the </a:t>
            </a:r>
            <a:r>
              <a:rPr lang="en-US" i="1" dirty="0"/>
              <a:t>K</a:t>
            </a:r>
            <a:r>
              <a:rPr lang="en-US" baseline="-25000" dirty="0"/>
              <a:t>b</a:t>
            </a:r>
            <a:r>
              <a:rPr lang="en-US" dirty="0"/>
              <a:t> is of its conjugate base.</a:t>
            </a:r>
          </a:p>
          <a:p>
            <a:pPr lvl="1"/>
            <a:r>
              <a:rPr lang="en-US" dirty="0"/>
              <a:t>The larger </a:t>
            </a:r>
            <a:r>
              <a:rPr lang="en-US" i="1" dirty="0"/>
              <a:t>K</a:t>
            </a:r>
            <a:r>
              <a:rPr lang="en-US" baseline="-25000" dirty="0"/>
              <a:t>b</a:t>
            </a:r>
            <a:r>
              <a:rPr lang="en-US" dirty="0"/>
              <a:t> is of a base, the smaller the </a:t>
            </a:r>
            <a:r>
              <a:rPr lang="en-US" i="1" dirty="0" err="1"/>
              <a:t>K</a:t>
            </a:r>
            <a:r>
              <a:rPr lang="en-US" baseline="-25000" dirty="0" err="1"/>
              <a:t>a</a:t>
            </a:r>
            <a:r>
              <a:rPr lang="en-US" dirty="0"/>
              <a:t> is of its conjugate acid.</a:t>
            </a:r>
          </a:p>
          <a:p>
            <a:r>
              <a:rPr lang="en-US" dirty="0"/>
              <a:t>Therefore, the stronger the acid, the WEAKER its conjugate base.</a:t>
            </a:r>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88214035"/>
              </p:ext>
            </p:extLst>
          </p:nvPr>
        </p:nvGraphicFramePr>
        <p:xfrm>
          <a:off x="1876425" y="1166813"/>
          <a:ext cx="5470525" cy="563562"/>
        </p:xfrm>
        <a:graphic>
          <a:graphicData uri="http://schemas.openxmlformats.org/presentationml/2006/ole">
            <mc:AlternateContent xmlns:mc="http://schemas.openxmlformats.org/markup-compatibility/2006">
              <mc:Choice xmlns:v="urn:schemas-microsoft-com:vml" Requires="v">
                <p:oleObj spid="_x0000_s1036" name="Equation" r:id="rId3" imgW="2705040" imgH="279360" progId="Equation.DSMT4">
                  <p:embed/>
                </p:oleObj>
              </mc:Choice>
              <mc:Fallback>
                <p:oleObj name="Equation" r:id="rId3" imgW="2705040" imgH="279360" progId="Equation.DSMT4">
                  <p:embed/>
                  <p:pic>
                    <p:nvPicPr>
                      <p:cNvPr id="5" name="Object 4"/>
                      <p:cNvPicPr>
                        <a:picLocks noChangeAspect="1" noChangeArrowheads="1"/>
                      </p:cNvPicPr>
                      <p:nvPr/>
                    </p:nvPicPr>
                    <p:blipFill>
                      <a:blip r:embed="rId4"/>
                      <a:srcRect/>
                      <a:stretch>
                        <a:fillRect/>
                      </a:stretch>
                    </p:blipFill>
                    <p:spPr bwMode="auto">
                      <a:xfrm>
                        <a:off x="1876425" y="1166813"/>
                        <a:ext cx="5470525" cy="5635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220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endParaRPr lang="en-US" dirty="0">
              <a:solidFill>
                <a:srgbClr val="000000"/>
              </a:solidFill>
            </a:endParaRPr>
          </a:p>
          <a:p>
            <a:r>
              <a:rPr lang="en-US" sz="2600" dirty="0">
                <a:solidFill>
                  <a:srgbClr val="000000"/>
                </a:solidFill>
              </a:rPr>
              <a:t>The extent to which an acid, HA, donates a proton to a water molecule depends upon the strength of that acid compared to the strength of  H</a:t>
            </a:r>
            <a:r>
              <a:rPr lang="en-US" sz="2600" baseline="-25000" dirty="0">
                <a:solidFill>
                  <a:srgbClr val="000000"/>
                </a:solidFill>
              </a:rPr>
              <a:t>3</a:t>
            </a:r>
            <a:r>
              <a:rPr lang="en-US" sz="2600" dirty="0">
                <a:solidFill>
                  <a:srgbClr val="000000"/>
                </a:solidFill>
              </a:rPr>
              <a:t>O</a:t>
            </a:r>
            <a:r>
              <a:rPr lang="en-US" sz="2600" baseline="30000" dirty="0">
                <a:solidFill>
                  <a:srgbClr val="000000"/>
                </a:solidFill>
              </a:rPr>
              <a:t>+   </a:t>
            </a:r>
            <a:r>
              <a:rPr lang="en-US" sz="2600" dirty="0">
                <a:solidFill>
                  <a:srgbClr val="000000"/>
                </a:solidFill>
              </a:rPr>
              <a:t>Bronsted-Lowry acid base reactions go predominantly in the direction that forms the WEAKER acids and bases.      Any acid that is stronger than H</a:t>
            </a:r>
            <a:r>
              <a:rPr lang="en-US" sz="2600" baseline="-25000" dirty="0">
                <a:solidFill>
                  <a:srgbClr val="000000"/>
                </a:solidFill>
              </a:rPr>
              <a:t>3</a:t>
            </a:r>
            <a:r>
              <a:rPr lang="en-US" sz="2600" dirty="0">
                <a:solidFill>
                  <a:srgbClr val="000000"/>
                </a:solidFill>
              </a:rPr>
              <a:t>O</a:t>
            </a:r>
            <a:r>
              <a:rPr lang="en-US" sz="2600" baseline="30000" dirty="0">
                <a:solidFill>
                  <a:srgbClr val="000000"/>
                </a:solidFill>
              </a:rPr>
              <a:t>+</a:t>
            </a:r>
            <a:r>
              <a:rPr lang="en-US" sz="2600" dirty="0">
                <a:solidFill>
                  <a:srgbClr val="000000"/>
                </a:solidFill>
              </a:rPr>
              <a:t> is called a “strong acid,” and will be completely or nearly completely ionized in water.</a:t>
            </a:r>
          </a:p>
          <a:p>
            <a:endParaRPr lang="en-US" dirty="0">
              <a:solidFill>
                <a:srgbClr val="000000"/>
              </a:solidFill>
            </a:endParaRPr>
          </a:p>
          <a:p>
            <a:r>
              <a:rPr lang="en-US" sz="2400" dirty="0">
                <a:solidFill>
                  <a:srgbClr val="000000"/>
                </a:solidFill>
              </a:rPr>
              <a:t>But,  if HA is a weaker acid than </a:t>
            </a:r>
            <a:r>
              <a:rPr lang="en-US" sz="3200" dirty="0">
                <a:solidFill>
                  <a:srgbClr val="000000"/>
                </a:solidFill>
              </a:rPr>
              <a:t>H</a:t>
            </a:r>
            <a:r>
              <a:rPr lang="en-US" sz="3200" baseline="-25000" dirty="0">
                <a:solidFill>
                  <a:srgbClr val="000000"/>
                </a:solidFill>
              </a:rPr>
              <a:t>3</a:t>
            </a:r>
            <a:r>
              <a:rPr lang="en-US" sz="3200" dirty="0">
                <a:solidFill>
                  <a:srgbClr val="000000"/>
                </a:solidFill>
              </a:rPr>
              <a:t>O</a:t>
            </a:r>
            <a:r>
              <a:rPr lang="en-US" sz="3200" baseline="30000" dirty="0">
                <a:solidFill>
                  <a:srgbClr val="000000"/>
                </a:solidFill>
              </a:rPr>
              <a:t>+</a:t>
            </a:r>
            <a:r>
              <a:rPr lang="en-US" sz="3200" dirty="0">
                <a:solidFill>
                  <a:srgbClr val="000000"/>
                </a:solidFill>
              </a:rPr>
              <a:t> </a:t>
            </a:r>
            <a:r>
              <a:rPr lang="en-US" sz="2400" dirty="0">
                <a:solidFill>
                  <a:srgbClr val="000000"/>
                </a:solidFill>
              </a:rPr>
              <a:t>then the ionization reaction goes only slightly ;  the reverse is favored over the forward.  Weak acids are only slightly ionized.</a:t>
            </a:r>
            <a:endParaRPr lang="en-US" sz="3100"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3766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endParaRPr lang="en-US" sz="2600" dirty="0">
              <a:solidFill>
                <a:srgbClr val="000000"/>
              </a:solidFill>
            </a:endParaRPr>
          </a:p>
          <a:p>
            <a:r>
              <a:rPr lang="en-US" dirty="0">
                <a:solidFill>
                  <a:srgbClr val="000000"/>
                </a:solidFill>
              </a:rPr>
              <a:t>The two-way yield sign indicates that HA is NOT a strong acid.  </a:t>
            </a:r>
          </a:p>
          <a:p>
            <a:r>
              <a:rPr lang="en-US" dirty="0">
                <a:solidFill>
                  <a:srgbClr val="000000"/>
                </a:solidFill>
              </a:rPr>
              <a:t>HA must be a weaker acid than </a:t>
            </a:r>
            <a:r>
              <a:rPr lang="en-US" dirty="0">
                <a:ea typeface="ヒラギノ角ゴ Pro W3" pitchFamily="1" charset="-128"/>
              </a:rPr>
              <a:t>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 </a:t>
            </a:r>
            <a:r>
              <a:rPr lang="en-US" dirty="0">
                <a:ea typeface="ヒラギノ角ゴ Pro W3" pitchFamily="1" charset="-128"/>
              </a:rPr>
              <a:t>and,  A- must be a STRONGER base than water.   </a:t>
            </a:r>
            <a:r>
              <a:rPr lang="en-US" dirty="0">
                <a:solidFill>
                  <a:srgbClr val="C00000"/>
                </a:solidFill>
                <a:ea typeface="ヒラギノ角ゴ Pro W3" pitchFamily="1" charset="-128"/>
              </a:rPr>
              <a:t>The conjugate base of any weak acid must be more basic than water. </a:t>
            </a:r>
          </a:p>
          <a:p>
            <a:endParaRPr lang="en-US" dirty="0">
              <a:solidFill>
                <a:srgbClr val="000000"/>
              </a:solidFill>
            </a:endParaRPr>
          </a:p>
          <a:p>
            <a:r>
              <a:rPr lang="en-US" dirty="0">
                <a:solidFill>
                  <a:srgbClr val="FF0000"/>
                </a:solidFill>
              </a:rPr>
              <a:t>The stronger the acid, the WEAKER its conjugate base, and vice versa.</a:t>
            </a:r>
          </a:p>
          <a:p>
            <a:endParaRPr lang="en-US" dirty="0">
              <a:solidFill>
                <a:srgbClr val="FF0000"/>
              </a:solidFill>
            </a:endParaRPr>
          </a:p>
        </p:txBody>
      </p:sp>
    </p:spTree>
    <p:extLst>
      <p:ext uri="{BB962C8B-B14F-4D97-AF65-F5344CB8AC3E}">
        <p14:creationId xmlns:p14="http://schemas.microsoft.com/office/powerpoint/2010/main" val="218389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14.7</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Relative strengths of several conjugate acid-base pairs are shown.</a:t>
            </a:r>
          </a:p>
        </p:txBody>
      </p:sp>
      <p:pic>
        <p:nvPicPr>
          <p:cNvPr id="10" name="Figure" descr="The diagram shows two horizontal bars. The first, labeled, “Relative acid strength,” at the top is red on the left and gradually changes to purple on the right. The red end at the left is labeled, “Stronger acids.” The purple end at the right is labeled, “Weaker acids.” Just outside the bar to the lower left is the label, “K subscript a.” The bar is marked off in increments with a specific acid listed above each increment. The first mark is at 1.0 with H subscript 3 O superscript positive sign. The second is ten raised to the negative two with H C l O subscript 2. The third is ten raised to the negative 4 with H F. The fourth is ten raised to the negative 6 with H subscript 2 C O subscript 3. The fifth is ten raised to a negative 8 with C H subscript 3 C O O H. The sixth is ten raised to the negative ten with N H subscript 4 superscript positive sign. The seventh is ten raised to a negative 12 with H P O subscript 4 superscript 2 negative sign. The eighth is ten raised to the negative 14 with H subscript 2 O. Similarly the second bar, which is labeled “Relative conjugate base strength,” is purple at the left end and gradually becomes blue at the right end. Outside the bar to the left is the label, “Weaker bases.” Outside the bar to the right is the label, “Stronger bases.” Below and to the left of the bar is the label, “K subscript b.” The bar is similarly marked at increments with bases listed above each increment. The first is at ten raised to the negative 14 with H subscript 2 O above it. The second is ten raised to the negative 12 C l O subscript 2 superscript negative sign. The third is ten raised to the negative ten with F superscript negative sign. The fourth is ten raised to a negative eight with H C O subscript 3 superscript negative sign. The fifth is ten raised to the negative 6 with C H subscript 3 C O O superscript negative sign. The sixth is ten raised to the negative 4 with N H subscript 3. The seventh is ten raised to the negative 2 with P O subscript 4 superscript three negative sign. The eighth is 1.0 with O H superscript negative sign."/>
          <p:cNvPicPr>
            <a:picLocks noChangeAspect="1"/>
          </p:cNvPicPr>
          <p:nvPr/>
        </p:nvPicPr>
        <p:blipFill>
          <a:blip r:embed="rId2" cstate="email">
            <a:extLst>
              <a:ext uri="{28A0092B-C50C-407E-A947-70E740481C1C}">
                <a14:useLocalDpi xmlns:a14="http://schemas.microsoft.com/office/drawing/2010/main" val="0"/>
              </a:ext>
            </a:extLst>
          </a:blip>
          <a:srcRect t="-12703" b="-1270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3048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and Base Definitions</a:t>
            </a:r>
          </a:p>
        </p:txBody>
      </p:sp>
      <p:sp>
        <p:nvSpPr>
          <p:cNvPr id="3" name="Content Placeholder 2"/>
          <p:cNvSpPr>
            <a:spLocks noGrp="1"/>
          </p:cNvSpPr>
          <p:nvPr>
            <p:ph idx="1"/>
          </p:nvPr>
        </p:nvSpPr>
        <p:spPr>
          <a:xfrm>
            <a:off x="628650" y="955965"/>
            <a:ext cx="7886700" cy="4883520"/>
          </a:xfrm>
        </p:spPr>
        <p:txBody>
          <a:bodyPr>
            <a:normAutofit/>
          </a:bodyPr>
          <a:lstStyle/>
          <a:p>
            <a:r>
              <a:rPr lang="en-US" dirty="0"/>
              <a:t>Johannes </a:t>
            </a:r>
            <a:r>
              <a:rPr lang="en-US" dirty="0" err="1"/>
              <a:t>Brønsted</a:t>
            </a:r>
            <a:r>
              <a:rPr lang="en-US" dirty="0"/>
              <a:t> and Thomas Lowry (1923) definition: </a:t>
            </a:r>
          </a:p>
          <a:p>
            <a:endParaRPr lang="en-US" dirty="0"/>
          </a:p>
          <a:p>
            <a:pPr lvl="1"/>
            <a:r>
              <a:rPr lang="en-US" dirty="0"/>
              <a:t>Focused on the reactions that take place between acids and bases. </a:t>
            </a:r>
          </a:p>
          <a:p>
            <a:pPr lvl="1"/>
            <a:endParaRPr lang="en-US" dirty="0"/>
          </a:p>
          <a:p>
            <a:pPr lvl="1"/>
            <a:r>
              <a:rPr lang="en-US" b="1" dirty="0" err="1"/>
              <a:t>Brønsted</a:t>
            </a:r>
            <a:r>
              <a:rPr lang="en-US" b="1" dirty="0"/>
              <a:t>-Lowry Acid: </a:t>
            </a:r>
            <a:r>
              <a:rPr lang="en-US" dirty="0"/>
              <a:t>A compound that donates a proton to another compound. </a:t>
            </a:r>
          </a:p>
          <a:p>
            <a:pPr lvl="1"/>
            <a:endParaRPr lang="en-US" dirty="0"/>
          </a:p>
          <a:p>
            <a:pPr lvl="1"/>
            <a:r>
              <a:rPr lang="en-US" b="1" dirty="0" err="1"/>
              <a:t>Brønsted</a:t>
            </a:r>
            <a:r>
              <a:rPr lang="en-US" b="1" dirty="0"/>
              <a:t>-Lowry Base: </a:t>
            </a:r>
            <a:r>
              <a:rPr lang="en-US" dirty="0"/>
              <a:t>A compound that accepts a proton from another compound. </a:t>
            </a:r>
          </a:p>
          <a:p>
            <a:r>
              <a:rPr lang="en-US" dirty="0">
                <a:solidFill>
                  <a:srgbClr val="FF0000"/>
                </a:solidFill>
              </a:rPr>
              <a:t>Note that both of these are FUTURE tense.  </a:t>
            </a:r>
          </a:p>
          <a:p>
            <a:r>
              <a:rPr lang="en-US" dirty="0">
                <a:solidFill>
                  <a:srgbClr val="FF0000"/>
                </a:solidFill>
              </a:rPr>
              <a:t>It is an acid BEFORE it donates.  </a:t>
            </a:r>
          </a:p>
          <a:p>
            <a:r>
              <a:rPr lang="en-US" sz="2400" dirty="0">
                <a:solidFill>
                  <a:srgbClr val="FF0000"/>
                </a:solidFill>
              </a:rPr>
              <a:t> NH</a:t>
            </a:r>
            <a:r>
              <a:rPr lang="en-US" sz="1600" dirty="0">
                <a:solidFill>
                  <a:srgbClr val="FF0000"/>
                </a:solidFill>
              </a:rPr>
              <a:t>3</a:t>
            </a:r>
            <a:r>
              <a:rPr lang="en-US" sz="2400" dirty="0">
                <a:solidFill>
                  <a:srgbClr val="FF0000"/>
                </a:solidFill>
              </a:rPr>
              <a:t>  +  H</a:t>
            </a:r>
            <a:r>
              <a:rPr lang="en-US" sz="1400" dirty="0">
                <a:solidFill>
                  <a:srgbClr val="FF0000"/>
                </a:solidFill>
              </a:rPr>
              <a:t>2</a:t>
            </a:r>
            <a:r>
              <a:rPr lang="en-US" sz="2400" dirty="0">
                <a:solidFill>
                  <a:srgbClr val="FF0000"/>
                </a:solidFill>
              </a:rPr>
              <a:t>O   </a:t>
            </a:r>
            <a:r>
              <a:rPr lang="en-US" sz="2400" dirty="0">
                <a:solidFill>
                  <a:srgbClr val="FF0000"/>
                </a:solidFill>
                <a:sym typeface="Symbol" panose="05050102010706020507" pitchFamily="18" charset="2"/>
              </a:rPr>
              <a:t>  NH</a:t>
            </a:r>
            <a:r>
              <a:rPr lang="en-US" sz="1600" dirty="0">
                <a:solidFill>
                  <a:srgbClr val="FF0000"/>
                </a:solidFill>
                <a:sym typeface="Symbol" panose="05050102010706020507" pitchFamily="18" charset="2"/>
              </a:rPr>
              <a:t>4</a:t>
            </a:r>
            <a:r>
              <a:rPr lang="en-US" sz="2000" baseline="30000" dirty="0">
                <a:solidFill>
                  <a:srgbClr val="FF0000"/>
                </a:solidFill>
                <a:sym typeface="Symbol" panose="05050102010706020507" pitchFamily="18" charset="2"/>
              </a:rPr>
              <a:t>+  </a:t>
            </a:r>
            <a:r>
              <a:rPr lang="en-US" sz="2000" dirty="0">
                <a:solidFill>
                  <a:srgbClr val="FF0000"/>
                </a:solidFill>
                <a:sym typeface="Symbol" panose="05050102010706020507" pitchFamily="18" charset="2"/>
              </a:rPr>
              <a:t>+   OH-</a:t>
            </a:r>
          </a:p>
          <a:p>
            <a:r>
              <a:rPr lang="en-US" dirty="0">
                <a:solidFill>
                  <a:srgbClr val="FF0000"/>
                </a:solidFill>
              </a:rPr>
              <a:t> The  NH3  is the base here because it WILL accept a proton from the H2O, which is the acid that will donate it.  </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016042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14.8</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This figure shows strengths of conjugate acid-base pairs relative to the strength of water as the reference substance.</a:t>
            </a:r>
          </a:p>
        </p:txBody>
      </p:sp>
      <p:pic>
        <p:nvPicPr>
          <p:cNvPr id="10" name="Figure" descr="This figure includes a table separated into a left half which is labeled “Acids” and a right half labeled “Bases.” A red arrow points up the left side, which is labeled “Increasing acid strength.” Similarly, a blue arrow points downward along the right side, which is labeled “Increasing base strength.” Names of acids and bases are listed next to each arrow toward the center of the table, followed by chemical formulas. Acids listed top to bottom are sulfuric acid, H subscript 2 S O subscript 4, hydrogen iodide, H I, hydrogen bromide, H B r, hydrogen chloride, H C l, nitric acid, H N O subscript 3, hydronium ion ( in pink text) H subscript 3 O superscript plus, hydrogen sulfate ion, H S O subscript 4 superscript negative, phosphoric acid, H subscript 3 P O subscript 4, hydrogen fluoride, H F, nitrous acid, H N O subscript 2, acetic acid, C H subscript 3 C O subscript 2 H, carbonic acid H subscript 2 C O subscript 3, hydrogen sulfide, H subscript 2 S, ammonium ion, N H subscript 4 superscript +, hydrogen cyanide, H C N, hydrogen carbonate ion, H C O subscript 3 superscript negative, water (shaded in beige) H subscript 2 O, hydrogen sulfide ion, H S superscript negative, ethanol, C subscript 2 H subscript 5 O H, ammonia, N H subscript 3, hydrogen, H subscript 2, methane, and C H subscript 4. The acids at the top of the listing from sulfuric acid through nitric acid are grouped with a bracket to the right labeled “Undergo complete acid ionization in water.” Similarly, the acids at the bottom from hydrogen sulfide ion through methane are grouped with a bracket and labeled, “Do not undergo acid ionization in water.” The right half of the figure lists bases and formulas. From top to bottom the bases listed are hydrogen sulfate ion, H S O subscript 4 superscript negative, iodide ion, I superscript negative, bromide ion, B r superscript negative, chloride ion, C l superscript negative, nitrate ion, N O subscript 3 superscript negative, water (shaded in beige), H subscript 2 O, sulfate ion, S O subscript 4 superscript 2 negative, dihydrogen phosphate ion, H subscript 2 P O subscript 4 superscript negative, fluoride ion, F superscript negative, nitrite ion, N O subscript 2 superscript negative, acetate ion, C H subscript 3 C O subscript 2 superscript negative, hydrogen carbonate ion, H C O subscript 3 superscript negative, hydrogen sulfide ion, H S superscript negative, ammonia, N H subscript 3, cyanide ion, C N superscript negative, carbonate ion, C O subscript 3 superscript 2 negative, hydroxide ion (in blue), O H superscript negative, sulfide ion, S superscript 2 negative, ethoxide ion, C subscript 2 H subscript 5 O superscript negative, amide ion N H subscript 2 superscript negative, hydride ion, H superscript negative, and methide ion C H subscript 3 superscript negative. The bases at the top, from perchlorate ion through nitrate ion are group with a bracket which is labeled “Do not undergo base ionization in water.” Similarly, the lower 5 in the listing, from sulfide ion through methide ion are grouped and labeled “Undergo complete base ionization in water.”"/>
          <p:cNvPicPr>
            <a:picLocks noChangeAspect="1"/>
          </p:cNvPicPr>
          <p:nvPr/>
        </p:nvPicPr>
        <p:blipFill>
          <a:blip r:embed="rId2" cstate="email">
            <a:extLst>
              <a:ext uri="{28A0092B-C50C-407E-A947-70E740481C1C}">
                <a14:useLocalDpi xmlns:a14="http://schemas.microsoft.com/office/drawing/2010/main" val="0"/>
              </a:ext>
            </a:extLst>
          </a:blip>
          <a:srcRect l="-53221" r="-5322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32549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normAutofit/>
          </a:bodyPr>
          <a:lstStyle/>
          <a:p>
            <a:r>
              <a:rPr lang="en-US" dirty="0"/>
              <a:t>The conjugates of weak acids and weak bases are weak bases and weak acids, respectively.   </a:t>
            </a:r>
            <a:r>
              <a:rPr lang="en-US" dirty="0">
                <a:solidFill>
                  <a:srgbClr val="C00000"/>
                </a:solidFill>
              </a:rPr>
              <a:t>But, the weaker the acid, the stronger the conjugate base, and vice versa!</a:t>
            </a:r>
            <a:endParaRPr lang="en-US" dirty="0"/>
          </a:p>
          <a:p>
            <a:pPr marL="0" indent="0">
              <a:buNone/>
            </a:pPr>
            <a:endParaRPr lang="en-US" dirty="0"/>
          </a:p>
          <a:p>
            <a:r>
              <a:rPr lang="en-US" dirty="0"/>
              <a:t>Solutions of these weak acids and weak bases produce an equilibrium mixture of reactants and products.</a:t>
            </a:r>
          </a:p>
          <a:p>
            <a:endParaRPr lang="en-US" dirty="0"/>
          </a:p>
          <a:p>
            <a:r>
              <a:rPr lang="en-US" dirty="0"/>
              <a:t>Just keep in mind that for conjugate acid/base pairs, the following equation must always be satisfied. </a:t>
            </a:r>
          </a:p>
        </p:txBody>
      </p:sp>
      <p:graphicFrame>
        <p:nvGraphicFramePr>
          <p:cNvPr id="6" name="Object 5"/>
          <p:cNvGraphicFramePr>
            <a:graphicFrameLocks noChangeAspect="1"/>
          </p:cNvGraphicFramePr>
          <p:nvPr>
            <p:extLst>
              <p:ext uri="{D42A27DB-BD31-4B8C-83A1-F6EECF244321}">
                <p14:modId xmlns:p14="http://schemas.microsoft.com/office/powerpoint/2010/main" val="332528980"/>
              </p:ext>
            </p:extLst>
          </p:nvPr>
        </p:nvGraphicFramePr>
        <p:xfrm>
          <a:off x="1942526" y="4857464"/>
          <a:ext cx="5470525" cy="563562"/>
        </p:xfrm>
        <a:graphic>
          <a:graphicData uri="http://schemas.openxmlformats.org/presentationml/2006/ole">
            <mc:AlternateContent xmlns:mc="http://schemas.openxmlformats.org/markup-compatibility/2006">
              <mc:Choice xmlns:v="urn:schemas-microsoft-com:vml" Requires="v">
                <p:oleObj spid="_x0000_s2060" name="Equation" r:id="rId3" imgW="2705040" imgH="279360" progId="Equation.DSMT4">
                  <p:embed/>
                </p:oleObj>
              </mc:Choice>
              <mc:Fallback>
                <p:oleObj name="Equation" r:id="rId3" imgW="2705040" imgH="2793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526" y="4857464"/>
                        <a:ext cx="5470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4711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t>
            </a:r>
            <a:r>
              <a:rPr lang="en-US" i="1" dirty="0" err="1"/>
              <a:t>K</a:t>
            </a:r>
            <a:r>
              <a:rPr lang="en-US" baseline="-25000" dirty="0" err="1"/>
              <a:t>a</a:t>
            </a:r>
            <a:r>
              <a:rPr lang="en-US" dirty="0"/>
              <a:t> or </a:t>
            </a:r>
            <a:r>
              <a:rPr lang="en-US" i="1" dirty="0"/>
              <a:t>K</a:t>
            </a:r>
            <a:r>
              <a:rPr lang="en-US" baseline="-25000" dirty="0"/>
              <a:t>b</a:t>
            </a:r>
            <a:r>
              <a:rPr lang="en-US" dirty="0"/>
              <a:t> </a:t>
            </a:r>
          </a:p>
        </p:txBody>
      </p:sp>
      <p:sp>
        <p:nvSpPr>
          <p:cNvPr id="3" name="Content Placeholder 2"/>
          <p:cNvSpPr>
            <a:spLocks noGrp="1"/>
          </p:cNvSpPr>
          <p:nvPr>
            <p:ph idx="1"/>
          </p:nvPr>
        </p:nvSpPr>
        <p:spPr/>
        <p:txBody>
          <a:bodyPr/>
          <a:lstStyle/>
          <a:p>
            <a:r>
              <a:rPr lang="en-US" dirty="0"/>
              <a:t>There are several ways to determine the </a:t>
            </a:r>
            <a:r>
              <a:rPr lang="en-US" i="1" dirty="0" err="1"/>
              <a:t>K</a:t>
            </a:r>
            <a:r>
              <a:rPr lang="en-US" baseline="-25000" dirty="0" err="1"/>
              <a:t>a</a:t>
            </a:r>
            <a:r>
              <a:rPr lang="en-US" dirty="0"/>
              <a:t> or </a:t>
            </a:r>
            <a:r>
              <a:rPr lang="en-US" i="1" dirty="0"/>
              <a:t>K</a:t>
            </a:r>
            <a:r>
              <a:rPr lang="en-US" baseline="-25000" dirty="0"/>
              <a:t>b</a:t>
            </a:r>
            <a:r>
              <a:rPr lang="en-US" dirty="0"/>
              <a:t> value of a weak acid or weak base.</a:t>
            </a:r>
          </a:p>
          <a:p>
            <a:endParaRPr lang="en-US" dirty="0"/>
          </a:p>
          <a:p>
            <a:r>
              <a:rPr lang="en-US" dirty="0"/>
              <a:t>One approach is to measure the pH of a solution prepared by dissolving a known amount of the weak acid or base. In these problems…</a:t>
            </a:r>
          </a:p>
          <a:p>
            <a:pPr lvl="1"/>
            <a:r>
              <a:rPr lang="en-US" sz="1800" dirty="0">
                <a:solidFill>
                  <a:schemeClr val="accent3"/>
                </a:solidFill>
              </a:rPr>
              <a:t>Given pH</a:t>
            </a:r>
          </a:p>
          <a:p>
            <a:pPr lvl="1"/>
            <a:r>
              <a:rPr lang="en-US" sz="1800" dirty="0">
                <a:solidFill>
                  <a:schemeClr val="accent3"/>
                </a:solidFill>
              </a:rPr>
              <a:t>Given some information that can be used to find the initial concentration of the acid or base. </a:t>
            </a:r>
          </a:p>
          <a:p>
            <a:pPr lvl="1"/>
            <a:r>
              <a:rPr lang="en-US" sz="1800" dirty="0">
                <a:solidFill>
                  <a:schemeClr val="accent3"/>
                </a:solidFill>
              </a:rPr>
              <a:t>Calculate </a:t>
            </a:r>
            <a:r>
              <a:rPr lang="en-US" sz="1800" i="1" dirty="0" err="1">
                <a:solidFill>
                  <a:schemeClr val="accent3"/>
                </a:solidFill>
              </a:rPr>
              <a:t>K</a:t>
            </a:r>
            <a:r>
              <a:rPr lang="en-US" sz="1800" baseline="-25000" dirty="0" err="1">
                <a:solidFill>
                  <a:schemeClr val="accent3"/>
                </a:solidFill>
              </a:rPr>
              <a:t>a</a:t>
            </a:r>
            <a:r>
              <a:rPr lang="en-US" sz="1800" dirty="0">
                <a:solidFill>
                  <a:schemeClr val="accent3"/>
                </a:solidFill>
              </a:rPr>
              <a:t> or </a:t>
            </a:r>
            <a:r>
              <a:rPr lang="en-US" sz="1800" i="1" dirty="0">
                <a:solidFill>
                  <a:schemeClr val="accent3"/>
                </a:solidFill>
              </a:rPr>
              <a:t>K</a:t>
            </a:r>
            <a:r>
              <a:rPr lang="en-US" sz="1800" baseline="-25000" dirty="0">
                <a:solidFill>
                  <a:schemeClr val="accent3"/>
                </a:solidFill>
              </a:rPr>
              <a:t>b</a:t>
            </a:r>
            <a:endParaRPr lang="en-US" sz="1800" dirty="0">
              <a:solidFill>
                <a:schemeClr val="accent3"/>
              </a:solidFill>
            </a:endParaRPr>
          </a:p>
          <a:p>
            <a:endParaRPr lang="en-US" dirty="0"/>
          </a:p>
        </p:txBody>
      </p:sp>
    </p:spTree>
    <p:extLst>
      <p:ext uri="{BB962C8B-B14F-4D97-AF65-F5344CB8AC3E}">
        <p14:creationId xmlns:p14="http://schemas.microsoft.com/office/powerpoint/2010/main" val="49740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1B32-0C08-4D89-8BC4-38BDA7201A4E}"/>
              </a:ext>
            </a:extLst>
          </p:cNvPr>
          <p:cNvSpPr txBox="1"/>
          <p:nvPr/>
        </p:nvSpPr>
        <p:spPr>
          <a:xfrm>
            <a:off x="660903" y="1213164"/>
            <a:ext cx="7957996" cy="1200329"/>
          </a:xfrm>
          <a:prstGeom prst="rect">
            <a:avLst/>
          </a:prstGeom>
          <a:noFill/>
        </p:spPr>
        <p:txBody>
          <a:bodyPr wrap="square" rtlCol="0">
            <a:spAutoFit/>
          </a:bodyPr>
          <a:lstStyle/>
          <a:p>
            <a:r>
              <a:rPr lang="en-US" sz="2400" dirty="0"/>
              <a:t>Ka and pH problems.</a:t>
            </a:r>
          </a:p>
          <a:p>
            <a:endParaRPr lang="en-US" sz="2400" dirty="0"/>
          </a:p>
          <a:p>
            <a:endParaRPr lang="en-US" sz="2400" dirty="0"/>
          </a:p>
        </p:txBody>
      </p:sp>
    </p:spTree>
    <p:extLst>
      <p:ext uri="{BB962C8B-B14F-4D97-AF65-F5344CB8AC3E}">
        <p14:creationId xmlns:p14="http://schemas.microsoft.com/office/powerpoint/2010/main" val="184586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268DF4A-F213-4D75-8329-565806A62589}"/>
              </a:ext>
            </a:extLst>
          </p:cNvPr>
          <p:cNvSpPr>
            <a:spLocks noGrp="1" noChangeArrowheads="1"/>
          </p:cNvSpPr>
          <p:nvPr>
            <p:ph type="title"/>
          </p:nvPr>
        </p:nvSpPr>
        <p:spPr/>
        <p:txBody>
          <a:bodyPr/>
          <a:lstStyle/>
          <a:p>
            <a:pPr eaLnBrk="1" hangingPunct="1"/>
            <a:r>
              <a:rPr lang="en-US" altLang="en-US"/>
              <a:t>Dissociation Constants</a:t>
            </a:r>
          </a:p>
        </p:txBody>
      </p:sp>
      <p:sp>
        <p:nvSpPr>
          <p:cNvPr id="77827" name="Rectangle 3">
            <a:extLst>
              <a:ext uri="{FF2B5EF4-FFF2-40B4-BE49-F238E27FC236}">
                <a16:creationId xmlns:a16="http://schemas.microsoft.com/office/drawing/2014/main" id="{4F6F4B56-28E2-412C-ABA2-0851B14EB8F4}"/>
              </a:ext>
            </a:extLst>
          </p:cNvPr>
          <p:cNvSpPr>
            <a:spLocks noGrp="1" noChangeArrowheads="1"/>
          </p:cNvSpPr>
          <p:nvPr>
            <p:ph type="body" idx="1"/>
          </p:nvPr>
        </p:nvSpPr>
        <p:spPr>
          <a:xfrm>
            <a:off x="441357" y="1374618"/>
            <a:ext cx="7772400" cy="4343400"/>
          </a:xfrm>
        </p:spPr>
        <p:txBody>
          <a:bodyPr/>
          <a:lstStyle/>
          <a:p>
            <a:pPr eaLnBrk="1" hangingPunct="1"/>
            <a:r>
              <a:rPr lang="en-US" altLang="en-US" dirty="0"/>
              <a:t>For a generalized acid dissociation,</a:t>
            </a:r>
          </a:p>
          <a:p>
            <a:pPr eaLnBrk="1" hangingPunct="1"/>
            <a:endParaRPr lang="en-US" altLang="en-US" dirty="0"/>
          </a:p>
          <a:p>
            <a:pPr eaLnBrk="1" hangingPunct="1">
              <a:buFontTx/>
              <a:buNone/>
            </a:pPr>
            <a:r>
              <a:rPr lang="en-US" altLang="en-US" dirty="0"/>
              <a:t>	the equilibrium expression would be</a:t>
            </a:r>
          </a:p>
          <a:p>
            <a:pPr eaLnBrk="1" hangingPunct="1">
              <a:buFontTx/>
              <a:buNone/>
            </a:pPr>
            <a:endParaRPr lang="en-US" altLang="en-US" dirty="0"/>
          </a:p>
          <a:p>
            <a:pPr eaLnBrk="1" hangingPunct="1">
              <a:buFontTx/>
              <a:buNone/>
            </a:pPr>
            <a:endParaRPr lang="en-US" altLang="en-US" dirty="0"/>
          </a:p>
          <a:p>
            <a:pPr eaLnBrk="1" hangingPunct="1"/>
            <a:r>
              <a:rPr lang="en-US" altLang="en-US" dirty="0"/>
              <a:t>This equilibrium constant is called the </a:t>
            </a:r>
            <a:r>
              <a:rPr lang="en-US" altLang="en-US" b="1" dirty="0"/>
              <a:t>acid-dissociation constant</a:t>
            </a:r>
            <a:r>
              <a:rPr lang="en-US" altLang="en-US" dirty="0"/>
              <a:t>, </a:t>
            </a:r>
            <a:r>
              <a:rPr lang="en-US" altLang="en-US" sz="2400" i="1" dirty="0"/>
              <a:t>K</a:t>
            </a:r>
            <a:r>
              <a:rPr lang="en-US" altLang="en-US" sz="2400" i="1" baseline="-25000" dirty="0"/>
              <a:t>a</a:t>
            </a:r>
            <a:endParaRPr lang="en-US" altLang="en-US" sz="2400" dirty="0"/>
          </a:p>
        </p:txBody>
      </p:sp>
      <p:grpSp>
        <p:nvGrpSpPr>
          <p:cNvPr id="77828" name="Group 17">
            <a:extLst>
              <a:ext uri="{FF2B5EF4-FFF2-40B4-BE49-F238E27FC236}">
                <a16:creationId xmlns:a16="http://schemas.microsoft.com/office/drawing/2014/main" id="{DCB105EF-0C85-480B-B2B3-8EBB85AB9AC8}"/>
              </a:ext>
            </a:extLst>
          </p:cNvPr>
          <p:cNvGrpSpPr>
            <a:grpSpLocks/>
          </p:cNvGrpSpPr>
          <p:nvPr/>
        </p:nvGrpSpPr>
        <p:grpSpPr bwMode="auto">
          <a:xfrm>
            <a:off x="628650" y="3853020"/>
            <a:ext cx="2751138" cy="946150"/>
            <a:chOff x="2022" y="2448"/>
            <a:chExt cx="1733" cy="596"/>
          </a:xfrm>
        </p:grpSpPr>
        <p:grpSp>
          <p:nvGrpSpPr>
            <p:cNvPr id="77834" name="Group 16">
              <a:extLst>
                <a:ext uri="{FF2B5EF4-FFF2-40B4-BE49-F238E27FC236}">
                  <a16:creationId xmlns:a16="http://schemas.microsoft.com/office/drawing/2014/main" id="{63E2042E-CF2A-4A23-8C64-83D6A208A662}"/>
                </a:ext>
              </a:extLst>
            </p:cNvPr>
            <p:cNvGrpSpPr>
              <a:grpSpLocks/>
            </p:cNvGrpSpPr>
            <p:nvPr/>
          </p:nvGrpSpPr>
          <p:grpSpPr bwMode="auto">
            <a:xfrm>
              <a:off x="2587" y="2448"/>
              <a:ext cx="1168" cy="596"/>
              <a:chOff x="2587" y="2448"/>
              <a:chExt cx="1168" cy="596"/>
            </a:xfrm>
          </p:grpSpPr>
          <p:sp>
            <p:nvSpPr>
              <p:cNvPr id="77836" name="Rectangle 8">
                <a:extLst>
                  <a:ext uri="{FF2B5EF4-FFF2-40B4-BE49-F238E27FC236}">
                    <a16:creationId xmlns:a16="http://schemas.microsoft.com/office/drawing/2014/main" id="{394AA250-7F5E-4C59-AC13-E63BAC136728}"/>
                  </a:ext>
                </a:extLst>
              </p:cNvPr>
              <p:cNvSpPr>
                <a:spLocks noChangeArrowheads="1"/>
              </p:cNvSpPr>
              <p:nvPr/>
            </p:nvSpPr>
            <p:spPr bwMode="auto">
              <a:xfrm>
                <a:off x="2587" y="2448"/>
                <a:ext cx="116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t>[H</a:t>
                </a:r>
                <a:r>
                  <a:rPr lang="en-US" altLang="en-US" sz="2800" baseline="-25000" dirty="0"/>
                  <a:t>3</a:t>
                </a:r>
                <a:r>
                  <a:rPr lang="en-US" altLang="en-US" sz="2800" dirty="0"/>
                  <a:t>O</a:t>
                </a:r>
                <a:r>
                  <a:rPr lang="en-US" altLang="en-US" sz="2800" baseline="30000" dirty="0"/>
                  <a:t>+</a:t>
                </a:r>
                <a:r>
                  <a:rPr lang="en-US" altLang="en-US" sz="2800" dirty="0"/>
                  <a:t>] [A</a:t>
                </a:r>
                <a:r>
                  <a:rPr lang="en-US" altLang="en-US" sz="2800" baseline="30000" dirty="0">
                    <a:cs typeface="Arial" panose="020B0604020202020204" pitchFamily="34" charset="0"/>
                    <a:sym typeface="Symbol" panose="05050102010706020507" pitchFamily="18" charset="2"/>
                  </a:rPr>
                  <a:t></a:t>
                </a:r>
                <a:r>
                  <a:rPr lang="en-US" altLang="en-US" sz="2800" dirty="0"/>
                  <a:t>]</a:t>
                </a:r>
              </a:p>
              <a:p>
                <a:pPr algn="ctr"/>
                <a:r>
                  <a:rPr lang="en-US" altLang="en-US" sz="2800" dirty="0"/>
                  <a:t>[HA]</a:t>
                </a:r>
              </a:p>
            </p:txBody>
          </p:sp>
          <p:sp>
            <p:nvSpPr>
              <p:cNvPr id="77837" name="Line 9">
                <a:extLst>
                  <a:ext uri="{FF2B5EF4-FFF2-40B4-BE49-F238E27FC236}">
                    <a16:creationId xmlns:a16="http://schemas.microsoft.com/office/drawing/2014/main" id="{DB1D241A-FBFA-460E-9866-306137DD650F}"/>
                  </a:ext>
                </a:extLst>
              </p:cNvPr>
              <p:cNvSpPr>
                <a:spLocks noChangeShapeType="1"/>
              </p:cNvSpPr>
              <p:nvPr/>
            </p:nvSpPr>
            <p:spPr bwMode="auto">
              <a:xfrm>
                <a:off x="2599" y="2767"/>
                <a:ext cx="11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7835" name="Rectangle 11">
              <a:extLst>
                <a:ext uri="{FF2B5EF4-FFF2-40B4-BE49-F238E27FC236}">
                  <a16:creationId xmlns:a16="http://schemas.microsoft.com/office/drawing/2014/main" id="{67E36786-EC32-46C0-B663-C51298BA5DF3}"/>
                </a:ext>
              </a:extLst>
            </p:cNvPr>
            <p:cNvSpPr>
              <a:spLocks noChangeArrowheads="1"/>
            </p:cNvSpPr>
            <p:nvPr/>
          </p:nvSpPr>
          <p:spPr bwMode="auto">
            <a:xfrm>
              <a:off x="2022" y="2583"/>
              <a:ext cx="5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i="1" dirty="0"/>
                <a:t>K</a:t>
              </a:r>
              <a:r>
                <a:rPr lang="en-US" altLang="en-US" sz="2800" i="1" baseline="-25000" dirty="0"/>
                <a:t>a</a:t>
              </a:r>
              <a:r>
                <a:rPr lang="en-US" altLang="en-US" sz="2800" dirty="0"/>
                <a:t> =</a:t>
              </a:r>
              <a:endParaRPr lang="en-US" altLang="en-US" sz="2800" i="1" dirty="0"/>
            </a:p>
          </p:txBody>
        </p:sp>
      </p:grpSp>
      <p:grpSp>
        <p:nvGrpSpPr>
          <p:cNvPr id="77829" name="Group 19">
            <a:extLst>
              <a:ext uri="{FF2B5EF4-FFF2-40B4-BE49-F238E27FC236}">
                <a16:creationId xmlns:a16="http://schemas.microsoft.com/office/drawing/2014/main" id="{DBEBBD59-299B-451F-A2FF-80739B1F45D1}"/>
              </a:ext>
            </a:extLst>
          </p:cNvPr>
          <p:cNvGrpSpPr>
            <a:grpSpLocks/>
          </p:cNvGrpSpPr>
          <p:nvPr/>
        </p:nvGrpSpPr>
        <p:grpSpPr bwMode="auto">
          <a:xfrm>
            <a:off x="827088" y="2590800"/>
            <a:ext cx="7159625" cy="519113"/>
            <a:chOff x="521" y="1632"/>
            <a:chExt cx="4510" cy="327"/>
          </a:xfrm>
        </p:grpSpPr>
        <p:sp>
          <p:nvSpPr>
            <p:cNvPr id="77831" name="Rectangle 4">
              <a:extLst>
                <a:ext uri="{FF2B5EF4-FFF2-40B4-BE49-F238E27FC236}">
                  <a16:creationId xmlns:a16="http://schemas.microsoft.com/office/drawing/2014/main" id="{48BA6490-69DD-4EFE-8D54-7431197DC0AF}"/>
                </a:ext>
              </a:extLst>
            </p:cNvPr>
            <p:cNvSpPr>
              <a:spLocks noChangeArrowheads="1"/>
            </p:cNvSpPr>
            <p:nvPr/>
          </p:nvSpPr>
          <p:spPr bwMode="auto">
            <a:xfrm>
              <a:off x="521" y="1632"/>
              <a:ext cx="15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dirty="0"/>
                <a:t>HA</a:t>
              </a:r>
              <a:r>
                <a:rPr lang="en-US" altLang="en-US" sz="2000" dirty="0"/>
                <a:t>(</a:t>
              </a:r>
              <a:r>
                <a:rPr lang="en-US" altLang="en-US" sz="2000" i="1" dirty="0" err="1"/>
                <a:t>aq</a:t>
              </a:r>
              <a:r>
                <a:rPr lang="en-US" altLang="en-US" sz="2000" dirty="0"/>
                <a:t>)</a:t>
              </a:r>
              <a:r>
                <a:rPr lang="en-US" altLang="en-US" sz="2800" dirty="0"/>
                <a:t> + H</a:t>
              </a:r>
              <a:r>
                <a:rPr lang="en-US" altLang="en-US" sz="2800" baseline="-25000" dirty="0"/>
                <a:t>2</a:t>
              </a:r>
              <a:r>
                <a:rPr lang="en-US" altLang="en-US" sz="2800" dirty="0"/>
                <a:t>O</a:t>
              </a:r>
              <a:r>
                <a:rPr lang="en-US" altLang="en-US" sz="2000" dirty="0"/>
                <a:t>(</a:t>
              </a:r>
              <a:r>
                <a:rPr lang="en-US" altLang="en-US" sz="2000" i="1" dirty="0"/>
                <a:t>l</a:t>
              </a:r>
              <a:r>
                <a:rPr lang="en-US" altLang="en-US" sz="2000" dirty="0"/>
                <a:t>)</a:t>
              </a:r>
              <a:endParaRPr lang="en-US" altLang="en-US" sz="2800" dirty="0"/>
            </a:p>
          </p:txBody>
        </p:sp>
        <p:sp>
          <p:nvSpPr>
            <p:cNvPr id="77832" name="Rectangle 6">
              <a:extLst>
                <a:ext uri="{FF2B5EF4-FFF2-40B4-BE49-F238E27FC236}">
                  <a16:creationId xmlns:a16="http://schemas.microsoft.com/office/drawing/2014/main" id="{989B3E62-B891-4034-A203-9771DED9C667}"/>
                </a:ext>
              </a:extLst>
            </p:cNvPr>
            <p:cNvSpPr>
              <a:spLocks noChangeArrowheads="1"/>
            </p:cNvSpPr>
            <p:nvPr/>
          </p:nvSpPr>
          <p:spPr bwMode="auto">
            <a:xfrm>
              <a:off x="3350" y="1632"/>
              <a:ext cx="16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A</a:t>
              </a:r>
              <a:r>
                <a:rPr lang="en-US" altLang="en-US" sz="2800" baseline="30000">
                  <a:cs typeface="Arial" panose="020B0604020202020204" pitchFamily="34" charset="0"/>
                  <a:sym typeface="Symbol" panose="05050102010706020507" pitchFamily="18" charset="2"/>
                </a:rPr>
                <a:t></a:t>
              </a:r>
              <a:r>
                <a:rPr lang="en-US" altLang="en-US" sz="2000"/>
                <a:t>(</a:t>
              </a:r>
              <a:r>
                <a:rPr lang="en-US" altLang="en-US" sz="2000" i="1"/>
                <a:t>aq</a:t>
              </a:r>
              <a:r>
                <a:rPr lang="en-US" altLang="en-US" sz="2000"/>
                <a:t>)</a:t>
              </a:r>
              <a:r>
                <a:rPr lang="en-US" altLang="en-US" sz="2800"/>
                <a:t> + H</a:t>
              </a:r>
              <a:r>
                <a:rPr lang="en-US" altLang="en-US" sz="2800" baseline="-25000"/>
                <a:t>3</a:t>
              </a:r>
              <a:r>
                <a:rPr lang="en-US" altLang="en-US" sz="2800"/>
                <a:t>O</a:t>
              </a:r>
              <a:r>
                <a:rPr lang="en-US" altLang="en-US" sz="2800" baseline="30000"/>
                <a:t>+</a:t>
              </a:r>
              <a:r>
                <a:rPr lang="en-US" altLang="en-US" sz="2000"/>
                <a:t>(</a:t>
              </a:r>
              <a:r>
                <a:rPr lang="en-US" altLang="en-US" sz="2000" i="1"/>
                <a:t>aq</a:t>
              </a:r>
              <a:r>
                <a:rPr lang="en-US" altLang="en-US" sz="2000"/>
                <a:t>)</a:t>
              </a:r>
              <a:endParaRPr lang="en-US" altLang="en-US" sz="2800"/>
            </a:p>
          </p:txBody>
        </p:sp>
        <p:pic>
          <p:nvPicPr>
            <p:cNvPr id="77833" name="Picture 18" descr="Equilibrium Arrow">
              <a:extLst>
                <a:ext uri="{FF2B5EF4-FFF2-40B4-BE49-F238E27FC236}">
                  <a16:creationId xmlns:a16="http://schemas.microsoft.com/office/drawing/2014/main" id="{05DC2253-FA44-4853-B519-ABC0D6768C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1" y="1742"/>
              <a:ext cx="96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30" name="Rectangle 15">
            <a:extLst>
              <a:ext uri="{FF2B5EF4-FFF2-40B4-BE49-F238E27FC236}">
                <a16:creationId xmlns:a16="http://schemas.microsoft.com/office/drawing/2014/main" id="{126ED29F-B1F7-426D-8F33-B273DE6DB3FB}"/>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 name="TextBox 1">
            <a:extLst>
              <a:ext uri="{FF2B5EF4-FFF2-40B4-BE49-F238E27FC236}">
                <a16:creationId xmlns:a16="http://schemas.microsoft.com/office/drawing/2014/main" id="{D6766E86-E046-4273-AA1C-7862747E6073}"/>
              </a:ext>
            </a:extLst>
          </p:cNvPr>
          <p:cNvSpPr txBox="1"/>
          <p:nvPr/>
        </p:nvSpPr>
        <p:spPr>
          <a:xfrm>
            <a:off x="3983525" y="4067333"/>
            <a:ext cx="3938257" cy="461665"/>
          </a:xfrm>
          <a:prstGeom prst="rect">
            <a:avLst/>
          </a:prstGeom>
          <a:noFill/>
        </p:spPr>
        <p:txBody>
          <a:bodyPr wrap="square" rtlCol="0">
            <a:spAutoFit/>
          </a:bodyPr>
          <a:lstStyle/>
          <a:p>
            <a:r>
              <a:rPr lang="en-US" sz="2400" dirty="0"/>
              <a:t> </a:t>
            </a:r>
          </a:p>
        </p:txBody>
      </p:sp>
      <p:grpSp>
        <p:nvGrpSpPr>
          <p:cNvPr id="15" name="Group 17">
            <a:extLst>
              <a:ext uri="{FF2B5EF4-FFF2-40B4-BE49-F238E27FC236}">
                <a16:creationId xmlns:a16="http://schemas.microsoft.com/office/drawing/2014/main" id="{7AD8728A-84B8-45EB-A599-F210D3CC0ABC}"/>
              </a:ext>
            </a:extLst>
          </p:cNvPr>
          <p:cNvGrpSpPr>
            <a:grpSpLocks/>
          </p:cNvGrpSpPr>
          <p:nvPr/>
        </p:nvGrpSpPr>
        <p:grpSpPr bwMode="auto">
          <a:xfrm>
            <a:off x="4430713" y="3825092"/>
            <a:ext cx="2668588" cy="954088"/>
            <a:chOff x="2022" y="2448"/>
            <a:chExt cx="1681" cy="601"/>
          </a:xfrm>
        </p:grpSpPr>
        <p:grpSp>
          <p:nvGrpSpPr>
            <p:cNvPr id="16" name="Group 16">
              <a:extLst>
                <a:ext uri="{FF2B5EF4-FFF2-40B4-BE49-F238E27FC236}">
                  <a16:creationId xmlns:a16="http://schemas.microsoft.com/office/drawing/2014/main" id="{0982A0DC-3826-4CED-A6C1-3900C08D71C4}"/>
                </a:ext>
              </a:extLst>
            </p:cNvPr>
            <p:cNvGrpSpPr>
              <a:grpSpLocks/>
            </p:cNvGrpSpPr>
            <p:nvPr/>
          </p:nvGrpSpPr>
          <p:grpSpPr bwMode="auto">
            <a:xfrm>
              <a:off x="2599" y="2448"/>
              <a:ext cx="1104" cy="601"/>
              <a:chOff x="2599" y="2448"/>
              <a:chExt cx="1104" cy="601"/>
            </a:xfrm>
          </p:grpSpPr>
          <p:sp>
            <p:nvSpPr>
              <p:cNvPr id="18" name="Rectangle 8">
                <a:extLst>
                  <a:ext uri="{FF2B5EF4-FFF2-40B4-BE49-F238E27FC236}">
                    <a16:creationId xmlns:a16="http://schemas.microsoft.com/office/drawing/2014/main" id="{EC5E460C-864C-4E77-8E91-C71A9CAD508F}"/>
                  </a:ext>
                </a:extLst>
              </p:cNvPr>
              <p:cNvSpPr>
                <a:spLocks noChangeArrowheads="1"/>
              </p:cNvSpPr>
              <p:nvPr/>
            </p:nvSpPr>
            <p:spPr bwMode="auto">
              <a:xfrm>
                <a:off x="2714" y="2448"/>
                <a:ext cx="91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t>[H</a:t>
                </a:r>
                <a:r>
                  <a:rPr lang="en-US" altLang="en-US" sz="2800" baseline="30000" dirty="0"/>
                  <a:t>+</a:t>
                </a:r>
                <a:r>
                  <a:rPr lang="en-US" altLang="en-US" sz="2800" dirty="0"/>
                  <a:t>] [A</a:t>
                </a:r>
                <a:r>
                  <a:rPr lang="en-US" altLang="en-US" sz="2800" baseline="30000" dirty="0">
                    <a:cs typeface="Arial" panose="020B0604020202020204" pitchFamily="34" charset="0"/>
                    <a:sym typeface="Symbol" panose="05050102010706020507" pitchFamily="18" charset="2"/>
                  </a:rPr>
                  <a:t></a:t>
                </a:r>
                <a:r>
                  <a:rPr lang="en-US" altLang="en-US" sz="2800" dirty="0"/>
                  <a:t>]</a:t>
                </a:r>
              </a:p>
              <a:p>
                <a:pPr algn="ctr"/>
                <a:r>
                  <a:rPr lang="en-US" altLang="en-US" sz="2800" dirty="0"/>
                  <a:t>[HA]</a:t>
                </a:r>
              </a:p>
            </p:txBody>
          </p:sp>
          <p:sp>
            <p:nvSpPr>
              <p:cNvPr id="19" name="Line 9">
                <a:extLst>
                  <a:ext uri="{FF2B5EF4-FFF2-40B4-BE49-F238E27FC236}">
                    <a16:creationId xmlns:a16="http://schemas.microsoft.com/office/drawing/2014/main" id="{AA6FFE22-F987-4283-BC00-2DE8E0793627}"/>
                  </a:ext>
                </a:extLst>
              </p:cNvPr>
              <p:cNvSpPr>
                <a:spLocks noChangeShapeType="1"/>
              </p:cNvSpPr>
              <p:nvPr/>
            </p:nvSpPr>
            <p:spPr bwMode="auto">
              <a:xfrm>
                <a:off x="2599" y="2767"/>
                <a:ext cx="11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Rectangle 11">
              <a:extLst>
                <a:ext uri="{FF2B5EF4-FFF2-40B4-BE49-F238E27FC236}">
                  <a16:creationId xmlns:a16="http://schemas.microsoft.com/office/drawing/2014/main" id="{16EF65CA-A608-4D69-8B50-DFA2A1AC6FF8}"/>
                </a:ext>
              </a:extLst>
            </p:cNvPr>
            <p:cNvSpPr>
              <a:spLocks noChangeArrowheads="1"/>
            </p:cNvSpPr>
            <p:nvPr/>
          </p:nvSpPr>
          <p:spPr bwMode="auto">
            <a:xfrm>
              <a:off x="2022" y="2583"/>
              <a:ext cx="5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i="1" dirty="0"/>
                <a:t>K</a:t>
              </a:r>
              <a:r>
                <a:rPr lang="en-US" altLang="en-US" sz="2800" i="1" baseline="-25000" dirty="0"/>
                <a:t>a</a:t>
              </a:r>
              <a:r>
                <a:rPr lang="en-US" altLang="en-US" sz="2800" dirty="0"/>
                <a:t> =</a:t>
              </a:r>
              <a:endParaRPr lang="en-US" altLang="en-US" sz="2800" i="1" dirty="0"/>
            </a:p>
          </p:txBody>
        </p:sp>
      </p:grpSp>
      <p:sp>
        <p:nvSpPr>
          <p:cNvPr id="3" name="TextBox 2">
            <a:extLst>
              <a:ext uri="{FF2B5EF4-FFF2-40B4-BE49-F238E27FC236}">
                <a16:creationId xmlns:a16="http://schemas.microsoft.com/office/drawing/2014/main" id="{D28A6287-E377-4A23-B39A-1D784869BCD9}"/>
              </a:ext>
            </a:extLst>
          </p:cNvPr>
          <p:cNvSpPr txBox="1"/>
          <p:nvPr/>
        </p:nvSpPr>
        <p:spPr>
          <a:xfrm>
            <a:off x="3449370" y="4067333"/>
            <a:ext cx="689368" cy="461665"/>
          </a:xfrm>
          <a:prstGeom prst="rect">
            <a:avLst/>
          </a:prstGeom>
          <a:noFill/>
        </p:spPr>
        <p:txBody>
          <a:bodyPr wrap="square" rtlCol="0">
            <a:spAutoFit/>
          </a:bodyPr>
          <a:lstStyle/>
          <a:p>
            <a:r>
              <a:rPr lang="en-US" sz="2400" dirty="0"/>
              <a:t>Or, </a:t>
            </a:r>
          </a:p>
        </p:txBody>
      </p:sp>
      <p:sp>
        <p:nvSpPr>
          <p:cNvPr id="4" name="TextBox 3">
            <a:extLst>
              <a:ext uri="{FF2B5EF4-FFF2-40B4-BE49-F238E27FC236}">
                <a16:creationId xmlns:a16="http://schemas.microsoft.com/office/drawing/2014/main" id="{55711A12-B450-4284-AE63-E25E7677A42C}"/>
              </a:ext>
            </a:extLst>
          </p:cNvPr>
          <p:cNvSpPr txBox="1"/>
          <p:nvPr/>
        </p:nvSpPr>
        <p:spPr>
          <a:xfrm>
            <a:off x="923453" y="5187636"/>
            <a:ext cx="6292159" cy="369332"/>
          </a:xfrm>
          <a:prstGeom prst="rect">
            <a:avLst/>
          </a:prstGeom>
          <a:noFill/>
        </p:spPr>
        <p:txBody>
          <a:bodyPr wrap="square" rtlCol="0">
            <a:spAutoFit/>
          </a:bodyPr>
          <a:lstStyle/>
          <a:p>
            <a:r>
              <a:rPr lang="en-US" dirty="0"/>
              <a:t>Those two expressions mean exactly the </a:t>
            </a:r>
            <a:r>
              <a:rPr lang="en-US"/>
              <a:t>same thing!</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1110B17-CF60-4994-958C-2EE6FA362F06}"/>
              </a:ext>
            </a:extLst>
          </p:cNvPr>
          <p:cNvSpPr>
            <a:spLocks noGrp="1" noChangeArrowheads="1"/>
          </p:cNvSpPr>
          <p:nvPr>
            <p:ph type="title"/>
          </p:nvPr>
        </p:nvSpPr>
        <p:spPr/>
        <p:txBody>
          <a:bodyPr/>
          <a:lstStyle/>
          <a:p>
            <a:pPr eaLnBrk="1" hangingPunct="1"/>
            <a:r>
              <a:rPr lang="en-US" altLang="en-US"/>
              <a:t>Dissociation Constants</a:t>
            </a:r>
          </a:p>
        </p:txBody>
      </p:sp>
      <p:sp>
        <p:nvSpPr>
          <p:cNvPr id="79875" name="Rectangle 3">
            <a:extLst>
              <a:ext uri="{FF2B5EF4-FFF2-40B4-BE49-F238E27FC236}">
                <a16:creationId xmlns:a16="http://schemas.microsoft.com/office/drawing/2014/main" id="{0C0C318C-C753-4953-BE7D-E353EC6D9FFB}"/>
              </a:ext>
            </a:extLst>
          </p:cNvPr>
          <p:cNvSpPr>
            <a:spLocks noGrp="1" noChangeArrowheads="1"/>
          </p:cNvSpPr>
          <p:nvPr>
            <p:ph type="body" sz="half" idx="2"/>
          </p:nvPr>
        </p:nvSpPr>
        <p:spPr>
          <a:xfrm>
            <a:off x="4953000" y="1752600"/>
            <a:ext cx="3657600" cy="4114800"/>
          </a:xfrm>
        </p:spPr>
        <p:txBody>
          <a:bodyPr/>
          <a:lstStyle/>
          <a:p>
            <a:pPr indent="1588" eaLnBrk="1" hangingPunct="1">
              <a:buFontTx/>
              <a:buNone/>
            </a:pPr>
            <a:r>
              <a:rPr lang="en-US" altLang="en-US" sz="2800"/>
              <a:t>The greater the value of </a:t>
            </a:r>
            <a:r>
              <a:rPr lang="en-US" altLang="en-US" sz="2800" i="1"/>
              <a:t>K</a:t>
            </a:r>
            <a:r>
              <a:rPr lang="en-US" altLang="en-US" sz="2800" i="1" baseline="-25000"/>
              <a:t>a</a:t>
            </a:r>
            <a:r>
              <a:rPr lang="en-US" altLang="en-US" sz="2800"/>
              <a:t>, the stronger is the acid.</a:t>
            </a:r>
          </a:p>
        </p:txBody>
      </p:sp>
      <p:sp>
        <p:nvSpPr>
          <p:cNvPr id="79876" name="Rectangle 15">
            <a:extLst>
              <a:ext uri="{FF2B5EF4-FFF2-40B4-BE49-F238E27FC236}">
                <a16:creationId xmlns:a16="http://schemas.microsoft.com/office/drawing/2014/main" id="{4BA5C378-3904-4261-8EA9-8F2A34026B4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pic>
        <p:nvPicPr>
          <p:cNvPr id="79877" name="Picture 12" descr="16_02_Table_L">
            <a:extLst>
              <a:ext uri="{FF2B5EF4-FFF2-40B4-BE49-F238E27FC236}">
                <a16:creationId xmlns:a16="http://schemas.microsoft.com/office/drawing/2014/main" id="{431AF01F-9E68-4E38-BE36-035B4DB534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52600"/>
            <a:ext cx="421481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432C026-9935-4A74-8627-6C8513F7C50F}"/>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the pH</a:t>
            </a:r>
          </a:p>
        </p:txBody>
      </p:sp>
      <p:sp>
        <p:nvSpPr>
          <p:cNvPr id="81923" name="Rectangle 3">
            <a:extLst>
              <a:ext uri="{FF2B5EF4-FFF2-40B4-BE49-F238E27FC236}">
                <a16:creationId xmlns:a16="http://schemas.microsoft.com/office/drawing/2014/main" id="{12078101-B052-4070-A798-84B8AE209C99}"/>
              </a:ext>
            </a:extLst>
          </p:cNvPr>
          <p:cNvSpPr>
            <a:spLocks noGrp="1" noChangeArrowheads="1"/>
          </p:cNvSpPr>
          <p:nvPr>
            <p:ph type="body" idx="1"/>
          </p:nvPr>
        </p:nvSpPr>
        <p:spPr/>
        <p:txBody>
          <a:bodyPr/>
          <a:lstStyle/>
          <a:p>
            <a:pPr eaLnBrk="1" hangingPunct="1">
              <a:buFontTx/>
              <a:buNone/>
            </a:pPr>
            <a:r>
              <a:rPr lang="en-US" altLang="en-US" sz="2800" dirty="0"/>
              <a:t>	The pH of a 0.10 </a:t>
            </a:r>
            <a:r>
              <a:rPr lang="en-US" altLang="en-US" sz="2800" i="1" dirty="0"/>
              <a:t>M</a:t>
            </a:r>
            <a:r>
              <a:rPr lang="en-US" altLang="en-US" sz="2800" dirty="0"/>
              <a:t> solution of formic acid, HCOOH, at 25</a:t>
            </a:r>
            <a:r>
              <a:rPr lang="en-US" altLang="en-US" sz="2800" dirty="0">
                <a:sym typeface="Symbol" panose="05050102010706020507" pitchFamily="18" charset="2"/>
              </a:rPr>
              <a:t>C is 2.38. Calculate </a:t>
            </a:r>
            <a:r>
              <a:rPr lang="en-US" altLang="en-US" sz="2800" i="1" dirty="0">
                <a:sym typeface="Symbol" panose="05050102010706020507" pitchFamily="18" charset="2"/>
              </a:rPr>
              <a:t>K</a:t>
            </a:r>
            <a:r>
              <a:rPr lang="en-US" altLang="en-US" sz="2800" i="1" baseline="-25000" dirty="0">
                <a:sym typeface="Symbol" panose="05050102010706020507" pitchFamily="18" charset="2"/>
              </a:rPr>
              <a:t>a</a:t>
            </a:r>
            <a:r>
              <a:rPr lang="en-US" altLang="en-US" sz="2800" dirty="0">
                <a:sym typeface="Symbol" panose="05050102010706020507" pitchFamily="18" charset="2"/>
              </a:rPr>
              <a:t> for formic acid at this temperature.</a:t>
            </a:r>
          </a:p>
          <a:p>
            <a:pPr eaLnBrk="1" hangingPunct="1">
              <a:buFontTx/>
              <a:buNone/>
            </a:pPr>
            <a:endParaRPr lang="en-US" altLang="en-US" sz="2800" dirty="0">
              <a:sym typeface="Symbol" panose="05050102010706020507" pitchFamily="18" charset="2"/>
            </a:endParaRPr>
          </a:p>
          <a:p>
            <a:pPr eaLnBrk="1" hangingPunct="1">
              <a:buFontTx/>
              <a:buNone/>
            </a:pPr>
            <a:r>
              <a:rPr lang="en-US" altLang="en-US" sz="2800" dirty="0"/>
              <a:t>    We know that</a:t>
            </a:r>
          </a:p>
          <a:p>
            <a:pPr algn="ctr" eaLnBrk="1" hangingPunct="1">
              <a:buFontTx/>
              <a:buNone/>
            </a:pPr>
            <a:endParaRPr lang="en-US" altLang="en-US" sz="2800" dirty="0"/>
          </a:p>
        </p:txBody>
      </p:sp>
      <p:grpSp>
        <p:nvGrpSpPr>
          <p:cNvPr id="81924" name="Group 13">
            <a:extLst>
              <a:ext uri="{FF2B5EF4-FFF2-40B4-BE49-F238E27FC236}">
                <a16:creationId xmlns:a16="http://schemas.microsoft.com/office/drawing/2014/main" id="{A9C114DA-4611-48BF-B31F-7BA132EB8F76}"/>
              </a:ext>
            </a:extLst>
          </p:cNvPr>
          <p:cNvGrpSpPr>
            <a:grpSpLocks/>
          </p:cNvGrpSpPr>
          <p:nvPr/>
        </p:nvGrpSpPr>
        <p:grpSpPr bwMode="auto">
          <a:xfrm>
            <a:off x="3517084" y="2482850"/>
            <a:ext cx="3508375" cy="946150"/>
            <a:chOff x="1872" y="2832"/>
            <a:chExt cx="2210" cy="596"/>
          </a:xfrm>
        </p:grpSpPr>
        <p:sp>
          <p:nvSpPr>
            <p:cNvPr id="81926" name="Rectangle 6">
              <a:extLst>
                <a:ext uri="{FF2B5EF4-FFF2-40B4-BE49-F238E27FC236}">
                  <a16:creationId xmlns:a16="http://schemas.microsoft.com/office/drawing/2014/main" id="{0DA93487-A384-4FBC-83E9-591B8DD149E9}"/>
                </a:ext>
              </a:extLst>
            </p:cNvPr>
            <p:cNvSpPr>
              <a:spLocks noChangeArrowheads="1"/>
            </p:cNvSpPr>
            <p:nvPr/>
          </p:nvSpPr>
          <p:spPr bwMode="auto">
            <a:xfrm>
              <a:off x="2391" y="2832"/>
              <a:ext cx="169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t>[H</a:t>
              </a:r>
              <a:r>
                <a:rPr lang="en-US" altLang="en-US" sz="2800" baseline="-25000" dirty="0"/>
                <a:t>3</a:t>
              </a:r>
              <a:r>
                <a:rPr lang="en-US" altLang="en-US" sz="2800" dirty="0"/>
                <a:t>O</a:t>
              </a:r>
              <a:r>
                <a:rPr lang="en-US" altLang="en-US" sz="2800" baseline="30000" dirty="0"/>
                <a:t>+</a:t>
              </a:r>
              <a:r>
                <a:rPr lang="en-US" altLang="en-US" sz="2800" dirty="0"/>
                <a:t>] [HCOO</a:t>
              </a:r>
              <a:r>
                <a:rPr lang="en-US" altLang="en-US" sz="2800" baseline="30000" dirty="0">
                  <a:cs typeface="Arial" panose="020B0604020202020204" pitchFamily="34" charset="0"/>
                  <a:sym typeface="Symbol" panose="05050102010706020507" pitchFamily="18" charset="2"/>
                </a:rPr>
                <a:t></a:t>
              </a:r>
              <a:r>
                <a:rPr lang="en-US" altLang="en-US" sz="2800" dirty="0"/>
                <a:t>]</a:t>
              </a:r>
            </a:p>
            <a:p>
              <a:pPr algn="ctr"/>
              <a:r>
                <a:rPr lang="en-US" altLang="en-US" sz="2800" dirty="0"/>
                <a:t>[HCOOH]</a:t>
              </a:r>
            </a:p>
          </p:txBody>
        </p:sp>
        <p:sp>
          <p:nvSpPr>
            <p:cNvPr id="81927" name="Line 7">
              <a:extLst>
                <a:ext uri="{FF2B5EF4-FFF2-40B4-BE49-F238E27FC236}">
                  <a16:creationId xmlns:a16="http://schemas.microsoft.com/office/drawing/2014/main" id="{C3308756-5693-41D3-BB2B-C6572AC32755}"/>
                </a:ext>
              </a:extLst>
            </p:cNvPr>
            <p:cNvSpPr>
              <a:spLocks noChangeShapeType="1"/>
            </p:cNvSpPr>
            <p:nvPr/>
          </p:nvSpPr>
          <p:spPr bwMode="auto">
            <a:xfrm>
              <a:off x="2434" y="3151"/>
              <a:ext cx="16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8" name="Rectangle 8">
              <a:extLst>
                <a:ext uri="{FF2B5EF4-FFF2-40B4-BE49-F238E27FC236}">
                  <a16:creationId xmlns:a16="http://schemas.microsoft.com/office/drawing/2014/main" id="{DA73F773-F2DC-475A-BC7B-AA790F44DE06}"/>
                </a:ext>
              </a:extLst>
            </p:cNvPr>
            <p:cNvSpPr>
              <a:spLocks noChangeArrowheads="1"/>
            </p:cNvSpPr>
            <p:nvPr/>
          </p:nvSpPr>
          <p:spPr bwMode="auto">
            <a:xfrm>
              <a:off x="1872" y="2967"/>
              <a:ext cx="5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i="1"/>
                <a:t>K</a:t>
              </a:r>
              <a:r>
                <a:rPr lang="en-US" altLang="en-US" sz="2800" i="1" baseline="-25000"/>
                <a:t>a</a:t>
              </a:r>
              <a:r>
                <a:rPr lang="en-US" altLang="en-US" sz="2800"/>
                <a:t> =</a:t>
              </a:r>
              <a:endParaRPr lang="en-US" altLang="en-US" sz="2800" i="1"/>
            </a:p>
          </p:txBody>
        </p:sp>
      </p:grpSp>
      <p:sp>
        <p:nvSpPr>
          <p:cNvPr id="81925" name="Rectangle 15">
            <a:extLst>
              <a:ext uri="{FF2B5EF4-FFF2-40B4-BE49-F238E27FC236}">
                <a16:creationId xmlns:a16="http://schemas.microsoft.com/office/drawing/2014/main" id="{3D11E1A9-5C72-4258-8D46-BF325EAE5B56}"/>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 name="TextBox 1">
            <a:extLst>
              <a:ext uri="{FF2B5EF4-FFF2-40B4-BE49-F238E27FC236}">
                <a16:creationId xmlns:a16="http://schemas.microsoft.com/office/drawing/2014/main" id="{29E47CE5-6568-4E48-B5CE-0B672F83CFEF}"/>
              </a:ext>
            </a:extLst>
          </p:cNvPr>
          <p:cNvSpPr txBox="1"/>
          <p:nvPr/>
        </p:nvSpPr>
        <p:spPr>
          <a:xfrm>
            <a:off x="1015068" y="3674378"/>
            <a:ext cx="6962862" cy="2677656"/>
          </a:xfrm>
          <a:prstGeom prst="rect">
            <a:avLst/>
          </a:prstGeom>
          <a:noFill/>
        </p:spPr>
        <p:txBody>
          <a:bodyPr wrap="square" rtlCol="0">
            <a:spAutoFit/>
          </a:bodyPr>
          <a:lstStyle/>
          <a:p>
            <a:r>
              <a:rPr lang="en-US" sz="2400" dirty="0"/>
              <a:t>We know from the ionization equation that the [H+] must = the[ HCOO-]      But we can FIND the [H+] from the pH !   The simplest key strokes to do this are, 1. change the sign of the </a:t>
            </a:r>
            <a:r>
              <a:rPr lang="en-US" sz="2400" dirty="0" err="1"/>
              <a:t>pH.</a:t>
            </a:r>
            <a:r>
              <a:rPr lang="en-US" sz="2400" dirty="0"/>
              <a:t>  So use -2.38.  Then take the ANTILOG  (10</a:t>
            </a:r>
            <a:r>
              <a:rPr lang="en-US" sz="2400" baseline="30000" dirty="0"/>
              <a:t>x</a:t>
            </a:r>
            <a:r>
              <a:rPr lang="en-US" sz="2400" dirty="0"/>
              <a:t>) of that number.  You should get </a:t>
            </a:r>
          </a:p>
          <a:p>
            <a:r>
              <a:rPr lang="en-US" sz="2400" dirty="0"/>
              <a:t>4.2 E -3.  (Note that for a pH, the sig figs begin after the decimal.)    </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A36860B-5D81-46AE-AE82-5F5F463126BF}"/>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the pH</a:t>
            </a:r>
          </a:p>
        </p:txBody>
      </p:sp>
      <p:sp>
        <p:nvSpPr>
          <p:cNvPr id="83971" name="Rectangle 3">
            <a:extLst>
              <a:ext uri="{FF2B5EF4-FFF2-40B4-BE49-F238E27FC236}">
                <a16:creationId xmlns:a16="http://schemas.microsoft.com/office/drawing/2014/main" id="{4A14D39F-3CE2-40D1-A094-AF23575098C7}"/>
              </a:ext>
            </a:extLst>
          </p:cNvPr>
          <p:cNvSpPr>
            <a:spLocks noGrp="1" noChangeArrowheads="1"/>
          </p:cNvSpPr>
          <p:nvPr>
            <p:ph type="body" idx="1"/>
          </p:nvPr>
        </p:nvSpPr>
        <p:spPr/>
        <p:txBody>
          <a:bodyPr/>
          <a:lstStyle/>
          <a:p>
            <a:pPr eaLnBrk="1" hangingPunct="1">
              <a:buFontTx/>
              <a:buNone/>
            </a:pPr>
            <a:r>
              <a:rPr lang="en-US" altLang="en-US" sz="2800" dirty="0"/>
              <a:t>	The pH of a 0.10 </a:t>
            </a:r>
            <a:r>
              <a:rPr lang="en-US" altLang="en-US" sz="2800" i="1" dirty="0"/>
              <a:t>M</a:t>
            </a:r>
            <a:r>
              <a:rPr lang="en-US" altLang="en-US" sz="2800" dirty="0"/>
              <a:t> solution of formic acid, HCOOH, at 25</a:t>
            </a:r>
            <a:r>
              <a:rPr lang="en-US" altLang="en-US" sz="2800" dirty="0">
                <a:sym typeface="Symbol" panose="05050102010706020507" pitchFamily="18" charset="2"/>
              </a:rPr>
              <a:t>C is 2.38.  Calculate </a:t>
            </a:r>
            <a:r>
              <a:rPr lang="en-US" altLang="en-US" sz="2800" i="1" dirty="0">
                <a:sym typeface="Symbol" panose="05050102010706020507" pitchFamily="18" charset="2"/>
              </a:rPr>
              <a:t>K</a:t>
            </a:r>
            <a:r>
              <a:rPr lang="en-US" altLang="en-US" sz="2800" i="1" baseline="-25000" dirty="0">
                <a:sym typeface="Symbol" panose="05050102010706020507" pitchFamily="18" charset="2"/>
              </a:rPr>
              <a:t>a</a:t>
            </a:r>
            <a:r>
              <a:rPr lang="en-US" altLang="en-US" sz="2800" dirty="0">
                <a:sym typeface="Symbol" panose="05050102010706020507" pitchFamily="18" charset="2"/>
              </a:rPr>
              <a:t> for formic acid at this temperature.</a:t>
            </a:r>
          </a:p>
          <a:p>
            <a:pPr eaLnBrk="1" hangingPunct="1">
              <a:buFontTx/>
              <a:buNone/>
            </a:pPr>
            <a:endParaRPr lang="en-US" altLang="en-US" sz="2800" dirty="0">
              <a:sym typeface="Symbol" panose="05050102010706020507" pitchFamily="18" charset="2"/>
            </a:endParaRPr>
          </a:p>
          <a:p>
            <a:pPr eaLnBrk="1" hangingPunct="1">
              <a:buFontTx/>
              <a:buNone/>
            </a:pPr>
            <a:r>
              <a:rPr lang="en-US" altLang="en-US" sz="2800" dirty="0">
                <a:sym typeface="Symbol" panose="05050102010706020507" pitchFamily="18" charset="2"/>
              </a:rPr>
              <a:t>To calculate </a:t>
            </a:r>
            <a:r>
              <a:rPr lang="en-US" altLang="en-US" sz="2800" i="1" dirty="0">
                <a:sym typeface="Symbol" panose="05050102010706020507" pitchFamily="18" charset="2"/>
              </a:rPr>
              <a:t>K</a:t>
            </a:r>
            <a:r>
              <a:rPr lang="en-US" altLang="en-US" sz="2800" i="1" baseline="-25000" dirty="0">
                <a:sym typeface="Symbol" panose="05050102010706020507" pitchFamily="18" charset="2"/>
              </a:rPr>
              <a:t>a</a:t>
            </a:r>
            <a:r>
              <a:rPr lang="en-US" altLang="en-US" sz="2800" dirty="0">
                <a:sym typeface="Symbol" panose="05050102010706020507" pitchFamily="18" charset="2"/>
              </a:rPr>
              <a:t>, we need the equilibrium concentrations of all three things.</a:t>
            </a:r>
          </a:p>
          <a:p>
            <a:pPr eaLnBrk="1" hangingPunct="1">
              <a:buFontTx/>
              <a:buNone/>
            </a:pPr>
            <a:r>
              <a:rPr lang="en-US" altLang="en-US" sz="2800" dirty="0">
                <a:sym typeface="Symbol" panose="05050102010706020507" pitchFamily="18" charset="2"/>
              </a:rPr>
              <a:t>We can find [H</a:t>
            </a:r>
            <a:r>
              <a:rPr lang="en-US" altLang="en-US" sz="2800" baseline="-25000" dirty="0">
                <a:sym typeface="Symbol" panose="05050102010706020507" pitchFamily="18" charset="2"/>
              </a:rPr>
              <a:t>3</a:t>
            </a:r>
            <a:r>
              <a:rPr lang="en-US" altLang="en-US" sz="2800" dirty="0">
                <a:sym typeface="Symbol" panose="05050102010706020507" pitchFamily="18" charset="2"/>
              </a:rPr>
              <a:t>O</a:t>
            </a:r>
            <a:r>
              <a:rPr lang="en-US" altLang="en-US" sz="2800" baseline="30000" dirty="0">
                <a:sym typeface="Symbol" panose="05050102010706020507" pitchFamily="18" charset="2"/>
              </a:rPr>
              <a:t>+</a:t>
            </a:r>
            <a:r>
              <a:rPr lang="en-US" altLang="en-US" sz="2800" dirty="0">
                <a:sym typeface="Symbol" panose="05050102010706020507" pitchFamily="18" charset="2"/>
              </a:rPr>
              <a:t>], which is the same as [HCOO</a:t>
            </a:r>
            <a:r>
              <a:rPr lang="en-US" altLang="en-US" sz="2800" baseline="30000" dirty="0">
                <a:cs typeface="Arial" panose="020B0604020202020204" pitchFamily="34" charset="0"/>
                <a:sym typeface="Symbol" panose="05050102010706020507" pitchFamily="18" charset="2"/>
              </a:rPr>
              <a:t></a:t>
            </a:r>
            <a:r>
              <a:rPr lang="en-US" altLang="en-US" sz="2800" dirty="0">
                <a:sym typeface="Symbol" panose="05050102010706020507" pitchFamily="18" charset="2"/>
              </a:rPr>
              <a:t>], from the </a:t>
            </a:r>
            <a:r>
              <a:rPr lang="en-US" altLang="en-US" sz="2800" dirty="0" err="1">
                <a:sym typeface="Symbol" panose="05050102010706020507" pitchFamily="18" charset="2"/>
              </a:rPr>
              <a:t>pH.</a:t>
            </a:r>
            <a:endParaRPr lang="en-US" altLang="en-US" sz="2800" dirty="0">
              <a:sym typeface="Symbol" panose="05050102010706020507" pitchFamily="18" charset="2"/>
            </a:endParaRPr>
          </a:p>
          <a:p>
            <a:pPr eaLnBrk="1" hangingPunct="1">
              <a:buFontTx/>
              <a:buNone/>
            </a:pPr>
            <a:r>
              <a:rPr lang="en-US" altLang="en-US" sz="2800" dirty="0">
                <a:sym typeface="Symbol" panose="05050102010706020507" pitchFamily="18" charset="2"/>
              </a:rPr>
              <a:t>(We got 4.2 x 10</a:t>
            </a:r>
            <a:r>
              <a:rPr lang="en-US" altLang="en-US" sz="2800" baseline="30000" dirty="0">
                <a:sym typeface="Symbol" panose="05050102010706020507" pitchFamily="18" charset="2"/>
              </a:rPr>
              <a:t>-3</a:t>
            </a:r>
            <a:r>
              <a:rPr lang="en-US" altLang="en-US" sz="2800" dirty="0">
                <a:sym typeface="Symbol" panose="05050102010706020507" pitchFamily="18" charset="2"/>
              </a:rPr>
              <a:t>) </a:t>
            </a:r>
          </a:p>
        </p:txBody>
      </p:sp>
      <p:sp>
        <p:nvSpPr>
          <p:cNvPr id="83972" name="Rectangle 15">
            <a:extLst>
              <a:ext uri="{FF2B5EF4-FFF2-40B4-BE49-F238E27FC236}">
                <a16:creationId xmlns:a16="http://schemas.microsoft.com/office/drawing/2014/main" id="{E0EDB4B0-5680-4A18-AFA4-ACF526ABBF85}"/>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0DDEDCC-43E5-41AE-9B22-8257E5B3B368}"/>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the pH</a:t>
            </a:r>
          </a:p>
        </p:txBody>
      </p:sp>
      <p:sp>
        <p:nvSpPr>
          <p:cNvPr id="86019" name="Rectangle 3">
            <a:extLst>
              <a:ext uri="{FF2B5EF4-FFF2-40B4-BE49-F238E27FC236}">
                <a16:creationId xmlns:a16="http://schemas.microsoft.com/office/drawing/2014/main" id="{61D5CDCD-7939-4C75-990F-1075E9D292AA}"/>
              </a:ext>
            </a:extLst>
          </p:cNvPr>
          <p:cNvSpPr>
            <a:spLocks noGrp="1" noChangeArrowheads="1"/>
          </p:cNvSpPr>
          <p:nvPr>
            <p:ph type="body" idx="1"/>
          </p:nvPr>
        </p:nvSpPr>
        <p:spPr/>
        <p:txBody>
          <a:bodyPr/>
          <a:lstStyle/>
          <a:p>
            <a:pPr marL="0" indent="1588" eaLnBrk="1" hangingPunct="1">
              <a:buFontTx/>
              <a:buNone/>
              <a:tabLst>
                <a:tab pos="1660525" algn="l"/>
                <a:tab pos="3313113" algn="l"/>
              </a:tabLst>
            </a:pPr>
            <a:r>
              <a:rPr lang="en-US" altLang="en-US" sz="2800">
                <a:sym typeface="Symbol" panose="05050102010706020507" pitchFamily="18" charset="2"/>
              </a:rPr>
              <a:t>	           pH	= </a:t>
            </a:r>
            <a:r>
              <a:rPr lang="en-US" altLang="en-US" sz="2800">
                <a:cs typeface="Arial" panose="020B0604020202020204" pitchFamily="34" charset="0"/>
                <a:sym typeface="Symbol" panose="05050102010706020507" pitchFamily="18" charset="2"/>
              </a:rPr>
              <a:t></a:t>
            </a:r>
            <a:r>
              <a:rPr lang="en-US" altLang="en-US" sz="2800">
                <a:sym typeface="Symbol" panose="05050102010706020507" pitchFamily="18" charset="2"/>
              </a:rPr>
              <a:t>log [H</a:t>
            </a:r>
            <a:r>
              <a:rPr lang="en-US" altLang="en-US" sz="2800" baseline="-25000">
                <a:sym typeface="Symbol" panose="05050102010706020507" pitchFamily="18" charset="2"/>
              </a:rPr>
              <a:t>3</a:t>
            </a:r>
            <a:r>
              <a:rPr lang="en-US" altLang="en-US" sz="2800">
                <a:sym typeface="Symbol" panose="05050102010706020507" pitchFamily="18" charset="2"/>
              </a:rPr>
              <a:t>O</a:t>
            </a:r>
            <a:r>
              <a:rPr lang="en-US" altLang="en-US" sz="2800" baseline="30000">
                <a:sym typeface="Symbol" panose="05050102010706020507" pitchFamily="18" charset="2"/>
              </a:rPr>
              <a:t>+</a:t>
            </a:r>
            <a:r>
              <a:rPr lang="en-US" altLang="en-US" sz="2800">
                <a:sym typeface="Symbol" panose="05050102010706020507" pitchFamily="18" charset="2"/>
              </a:rPr>
              <a:t>]</a:t>
            </a:r>
          </a:p>
          <a:p>
            <a:pPr marL="0" indent="1588" eaLnBrk="1" hangingPunct="1">
              <a:buFontTx/>
              <a:buNone/>
              <a:tabLst>
                <a:tab pos="1660525" algn="l"/>
                <a:tab pos="3313113" algn="l"/>
              </a:tabLst>
            </a:pPr>
            <a:r>
              <a:rPr lang="en-US" altLang="en-US" sz="2800">
                <a:sym typeface="Symbol" panose="05050102010706020507" pitchFamily="18" charset="2"/>
              </a:rPr>
              <a:t>    	         2.38	= </a:t>
            </a:r>
            <a:r>
              <a:rPr lang="en-US" altLang="en-US" sz="2800">
                <a:cs typeface="Arial" panose="020B0604020202020204" pitchFamily="34" charset="0"/>
                <a:sym typeface="Symbol" panose="05050102010706020507" pitchFamily="18" charset="2"/>
              </a:rPr>
              <a:t></a:t>
            </a:r>
            <a:r>
              <a:rPr lang="en-US" altLang="en-US" sz="2800">
                <a:sym typeface="Symbol" panose="05050102010706020507" pitchFamily="18" charset="2"/>
              </a:rPr>
              <a:t>log [H</a:t>
            </a:r>
            <a:r>
              <a:rPr lang="en-US" altLang="en-US" sz="2800" baseline="-25000">
                <a:sym typeface="Symbol" panose="05050102010706020507" pitchFamily="18" charset="2"/>
              </a:rPr>
              <a:t>3</a:t>
            </a:r>
            <a:r>
              <a:rPr lang="en-US" altLang="en-US" sz="2800">
                <a:sym typeface="Symbol" panose="05050102010706020507" pitchFamily="18" charset="2"/>
              </a:rPr>
              <a:t>O</a:t>
            </a:r>
            <a:r>
              <a:rPr lang="en-US" altLang="en-US" sz="2800" baseline="30000">
                <a:sym typeface="Symbol" panose="05050102010706020507" pitchFamily="18" charset="2"/>
              </a:rPr>
              <a:t>+</a:t>
            </a:r>
            <a:r>
              <a:rPr lang="en-US" altLang="en-US" sz="2800">
                <a:sym typeface="Symbol" panose="05050102010706020507" pitchFamily="18" charset="2"/>
              </a:rPr>
              <a:t>]</a:t>
            </a:r>
          </a:p>
          <a:p>
            <a:pPr marL="0" indent="1588" eaLnBrk="1" hangingPunct="1">
              <a:buFontTx/>
              <a:buNone/>
              <a:tabLst>
                <a:tab pos="1660525" algn="l"/>
                <a:tab pos="3313113" algn="l"/>
              </a:tabLst>
            </a:pPr>
            <a:r>
              <a:rPr lang="en-US" altLang="en-US" sz="2800">
                <a:cs typeface="Arial" panose="020B0604020202020204" pitchFamily="34" charset="0"/>
                <a:sym typeface="Symbol" panose="05050102010706020507" pitchFamily="18" charset="2"/>
              </a:rPr>
              <a:t>	       </a:t>
            </a:r>
            <a:r>
              <a:rPr lang="en-US" altLang="en-US" sz="2800">
                <a:sym typeface="Symbol" panose="05050102010706020507" pitchFamily="18" charset="2"/>
              </a:rPr>
              <a:t>2.38	= log [H</a:t>
            </a:r>
            <a:r>
              <a:rPr lang="en-US" altLang="en-US" sz="2800" baseline="-25000">
                <a:sym typeface="Symbol" panose="05050102010706020507" pitchFamily="18" charset="2"/>
              </a:rPr>
              <a:t>3</a:t>
            </a:r>
            <a:r>
              <a:rPr lang="en-US" altLang="en-US" sz="2800">
                <a:sym typeface="Symbol" panose="05050102010706020507" pitchFamily="18" charset="2"/>
              </a:rPr>
              <a:t>O</a:t>
            </a:r>
            <a:r>
              <a:rPr lang="en-US" altLang="en-US" sz="2800" baseline="30000">
                <a:sym typeface="Symbol" panose="05050102010706020507" pitchFamily="18" charset="2"/>
              </a:rPr>
              <a:t>+</a:t>
            </a:r>
            <a:r>
              <a:rPr lang="en-US" altLang="en-US" sz="2800">
                <a:sym typeface="Symbol" panose="05050102010706020507" pitchFamily="18" charset="2"/>
              </a:rPr>
              <a:t>]</a:t>
            </a:r>
          </a:p>
          <a:p>
            <a:pPr marL="0" indent="1588" eaLnBrk="1" hangingPunct="1">
              <a:buFontTx/>
              <a:buNone/>
              <a:tabLst>
                <a:tab pos="1660525" algn="l"/>
                <a:tab pos="3313113" algn="l"/>
              </a:tabLst>
            </a:pP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2.38</a:t>
            </a:r>
            <a:r>
              <a:rPr lang="en-US" altLang="en-US" sz="2800">
                <a:sym typeface="Symbol" panose="05050102010706020507" pitchFamily="18" charset="2"/>
              </a:rPr>
              <a:t>	= 10</a:t>
            </a:r>
            <a:r>
              <a:rPr lang="en-US" altLang="en-US" sz="2800" baseline="30000">
                <a:sym typeface="Symbol" panose="05050102010706020507" pitchFamily="18" charset="2"/>
              </a:rPr>
              <a:t>log [H</a:t>
            </a:r>
            <a:r>
              <a:rPr lang="en-US" altLang="en-US" sz="2400" baseline="20000"/>
              <a:t>3</a:t>
            </a:r>
            <a:r>
              <a:rPr lang="en-US" altLang="en-US" sz="2800" baseline="30000">
                <a:sym typeface="Symbol" panose="05050102010706020507" pitchFamily="18" charset="2"/>
              </a:rPr>
              <a:t>O</a:t>
            </a:r>
            <a:r>
              <a:rPr lang="en-US" altLang="en-US" sz="2800" baseline="40000"/>
              <a:t>+</a:t>
            </a:r>
            <a:r>
              <a:rPr lang="en-US" altLang="en-US" sz="2800" baseline="30000">
                <a:sym typeface="Symbol" panose="05050102010706020507" pitchFamily="18" charset="2"/>
              </a:rPr>
              <a:t>]</a:t>
            </a:r>
            <a:r>
              <a:rPr lang="en-US" altLang="en-US" sz="2800">
                <a:sym typeface="Symbol" panose="05050102010706020507" pitchFamily="18" charset="2"/>
              </a:rPr>
              <a:t> = [H</a:t>
            </a:r>
            <a:r>
              <a:rPr lang="en-US" altLang="en-US" sz="2800" baseline="-25000">
                <a:sym typeface="Symbol" panose="05050102010706020507" pitchFamily="18" charset="2"/>
              </a:rPr>
              <a:t>3</a:t>
            </a:r>
            <a:r>
              <a:rPr lang="en-US" altLang="en-US" sz="2800">
                <a:sym typeface="Symbol" panose="05050102010706020507" pitchFamily="18" charset="2"/>
              </a:rPr>
              <a:t>O</a:t>
            </a:r>
            <a:r>
              <a:rPr lang="en-US" altLang="en-US" sz="2800" baseline="30000">
                <a:sym typeface="Symbol" panose="05050102010706020507" pitchFamily="18" charset="2"/>
              </a:rPr>
              <a:t>+</a:t>
            </a:r>
            <a:r>
              <a:rPr lang="en-US" altLang="en-US" sz="2800">
                <a:sym typeface="Symbol" panose="05050102010706020507" pitchFamily="18" charset="2"/>
              </a:rPr>
              <a:t>]</a:t>
            </a:r>
          </a:p>
          <a:p>
            <a:pPr marL="0" indent="1588" eaLnBrk="1" hangingPunct="1">
              <a:buFontTx/>
              <a:buNone/>
              <a:tabLst>
                <a:tab pos="1660525" algn="l"/>
                <a:tab pos="3313113" algn="l"/>
              </a:tabLst>
            </a:pPr>
            <a:r>
              <a:rPr lang="en-US" altLang="en-US" sz="2800">
                <a:sym typeface="Symbol" panose="05050102010706020507" pitchFamily="18" charset="2"/>
              </a:rPr>
              <a:t>	4.2 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3</a:t>
            </a:r>
            <a:r>
              <a:rPr lang="en-US" altLang="en-US" sz="2800">
                <a:sym typeface="Symbol" panose="05050102010706020507" pitchFamily="18" charset="2"/>
              </a:rPr>
              <a:t> 	= [H</a:t>
            </a:r>
            <a:r>
              <a:rPr lang="en-US" altLang="en-US" sz="2800" baseline="-25000">
                <a:sym typeface="Symbol" panose="05050102010706020507" pitchFamily="18" charset="2"/>
              </a:rPr>
              <a:t>3</a:t>
            </a:r>
            <a:r>
              <a:rPr lang="en-US" altLang="en-US" sz="2800">
                <a:sym typeface="Symbol" panose="05050102010706020507" pitchFamily="18" charset="2"/>
              </a:rPr>
              <a:t>O</a:t>
            </a:r>
            <a:r>
              <a:rPr lang="en-US" altLang="en-US" sz="2800" baseline="30000">
                <a:sym typeface="Symbol" panose="05050102010706020507" pitchFamily="18" charset="2"/>
              </a:rPr>
              <a:t>+</a:t>
            </a:r>
            <a:r>
              <a:rPr lang="en-US" altLang="en-US" sz="2800">
                <a:sym typeface="Symbol" panose="05050102010706020507" pitchFamily="18" charset="2"/>
              </a:rPr>
              <a:t>] = [HCOO</a:t>
            </a:r>
            <a:r>
              <a:rPr lang="en-US" altLang="en-US" sz="2800" baseline="30000">
                <a:cs typeface="Arial" panose="020B0604020202020204" pitchFamily="34" charset="0"/>
                <a:sym typeface="Symbol" panose="05050102010706020507" pitchFamily="18" charset="2"/>
              </a:rPr>
              <a:t></a:t>
            </a:r>
            <a:r>
              <a:rPr lang="en-US" altLang="en-US" sz="2800">
                <a:sym typeface="Symbol" panose="05050102010706020507" pitchFamily="18" charset="2"/>
              </a:rPr>
              <a:t>]</a:t>
            </a:r>
          </a:p>
          <a:p>
            <a:pPr marL="0" indent="1588" algn="ctr" eaLnBrk="1" hangingPunct="1">
              <a:buFontTx/>
              <a:buNone/>
              <a:tabLst>
                <a:tab pos="1660525" algn="l"/>
                <a:tab pos="3313113" algn="l"/>
              </a:tabLst>
            </a:pPr>
            <a:endParaRPr lang="en-US" altLang="en-US" sz="2800">
              <a:sym typeface="Symbol" panose="05050102010706020507" pitchFamily="18" charset="2"/>
            </a:endParaRPr>
          </a:p>
        </p:txBody>
      </p:sp>
      <p:sp>
        <p:nvSpPr>
          <p:cNvPr id="86020" name="Rectangle 15">
            <a:extLst>
              <a:ext uri="{FF2B5EF4-FFF2-40B4-BE49-F238E27FC236}">
                <a16:creationId xmlns:a16="http://schemas.microsoft.com/office/drawing/2014/main" id="{9C6CAA89-4731-4051-8B1F-A9FDD4A19360}"/>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DB0AEB5-58C5-4029-88D5-B26463CF939A}"/>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pH</a:t>
            </a:r>
          </a:p>
        </p:txBody>
      </p:sp>
      <p:sp>
        <p:nvSpPr>
          <p:cNvPr id="88067" name="Rectangle 4">
            <a:extLst>
              <a:ext uri="{FF2B5EF4-FFF2-40B4-BE49-F238E27FC236}">
                <a16:creationId xmlns:a16="http://schemas.microsoft.com/office/drawing/2014/main" id="{2D67A614-AFDF-43A4-9C64-23000191F974}"/>
              </a:ext>
            </a:extLst>
          </p:cNvPr>
          <p:cNvSpPr>
            <a:spLocks noChangeArrowheads="1"/>
          </p:cNvSpPr>
          <p:nvPr/>
        </p:nvSpPr>
        <p:spPr bwMode="auto">
          <a:xfrm>
            <a:off x="914400" y="1828800"/>
            <a:ext cx="471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Now we can set up a table…</a:t>
            </a:r>
          </a:p>
        </p:txBody>
      </p:sp>
      <p:graphicFrame>
        <p:nvGraphicFramePr>
          <p:cNvPr id="56476" name="Group 156">
            <a:extLst>
              <a:ext uri="{FF2B5EF4-FFF2-40B4-BE49-F238E27FC236}">
                <a16:creationId xmlns:a16="http://schemas.microsoft.com/office/drawing/2014/main" id="{E477B7CA-2237-4D35-94E1-D0C395DE3503}"/>
              </a:ext>
            </a:extLst>
          </p:cNvPr>
          <p:cNvGraphicFramePr>
            <a:graphicFrameLocks noGrp="1"/>
          </p:cNvGraphicFramePr>
          <p:nvPr>
            <p:ph type="tbl" idx="1"/>
          </p:nvPr>
        </p:nvGraphicFramePr>
        <p:xfrm>
          <a:off x="609600" y="2743200"/>
          <a:ext cx="7924800" cy="2057400"/>
        </p:xfrm>
        <a:graphic>
          <a:graphicData uri="http://schemas.openxmlformats.org/drawingml/2006/table">
            <a:tbl>
              <a:tblPr/>
              <a:tblGrid>
                <a:gridCol w="1828800">
                  <a:extLst>
                    <a:ext uri="{9D8B030D-6E8A-4147-A177-3AD203B41FA5}">
                      <a16:colId xmlns:a16="http://schemas.microsoft.com/office/drawing/2014/main" val="170115313"/>
                    </a:ext>
                  </a:extLst>
                </a:gridCol>
                <a:gridCol w="2590800">
                  <a:extLst>
                    <a:ext uri="{9D8B030D-6E8A-4147-A177-3AD203B41FA5}">
                      <a16:colId xmlns:a16="http://schemas.microsoft.com/office/drawing/2014/main" val="2638162142"/>
                    </a:ext>
                  </a:extLst>
                </a:gridCol>
                <a:gridCol w="1676400">
                  <a:extLst>
                    <a:ext uri="{9D8B030D-6E8A-4147-A177-3AD203B41FA5}">
                      <a16:colId xmlns:a16="http://schemas.microsoft.com/office/drawing/2014/main" val="3438771009"/>
                    </a:ext>
                  </a:extLst>
                </a:gridCol>
                <a:gridCol w="1828800">
                  <a:extLst>
                    <a:ext uri="{9D8B030D-6E8A-4147-A177-3AD203B41FA5}">
                      <a16:colId xmlns:a16="http://schemas.microsoft.com/office/drawing/2014/main" val="1004475858"/>
                    </a:ext>
                  </a:extLst>
                </a:gridCol>
              </a:tblGrid>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[HCOOH],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3855311136"/>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5329145"/>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9604224"/>
                  </a:ext>
                </a:extLst>
              </a:tr>
              <a:tr h="6858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982496"/>
                  </a:ext>
                </a:extLst>
              </a:tr>
            </a:tbl>
          </a:graphicData>
        </a:graphic>
      </p:graphicFrame>
      <p:sp>
        <p:nvSpPr>
          <p:cNvPr id="88095" name="Rectangle 15">
            <a:extLst>
              <a:ext uri="{FF2B5EF4-FFF2-40B4-BE49-F238E27FC236}">
                <a16:creationId xmlns:a16="http://schemas.microsoft.com/office/drawing/2014/main" id="{A8DE68B8-2B4E-4F85-905D-AD8B58181CC5}"/>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Types of Compounds are Acids and Bases?</a:t>
            </a:r>
          </a:p>
        </p:txBody>
      </p:sp>
      <p:sp>
        <p:nvSpPr>
          <p:cNvPr id="3" name="Content Placeholder 2"/>
          <p:cNvSpPr>
            <a:spLocks noGrp="1"/>
          </p:cNvSpPr>
          <p:nvPr>
            <p:ph idx="1"/>
          </p:nvPr>
        </p:nvSpPr>
        <p:spPr/>
        <p:txBody>
          <a:bodyPr/>
          <a:lstStyle/>
          <a:p>
            <a:r>
              <a:rPr lang="en-US" dirty="0"/>
              <a:t>Acids:</a:t>
            </a:r>
          </a:p>
          <a:p>
            <a:endParaRPr lang="en-US" dirty="0"/>
          </a:p>
          <a:p>
            <a:pPr marL="457200" indent="-457200">
              <a:buFont typeface="+mj-lt"/>
              <a:buAutoNum type="arabicParenR"/>
            </a:pPr>
            <a:r>
              <a:rPr lang="en-US" dirty="0"/>
              <a:t>Molecules: Both organic and inorganic </a:t>
            </a:r>
          </a:p>
          <a:p>
            <a:pPr marL="457200" indent="-457200">
              <a:buFont typeface="+mj-lt"/>
              <a:buAutoNum type="arabicParenR"/>
            </a:pPr>
            <a:r>
              <a:rPr lang="en-US" dirty="0"/>
              <a:t>Cations that contain H</a:t>
            </a:r>
          </a:p>
          <a:p>
            <a:pPr marL="457200" indent="-457200">
              <a:buFont typeface="+mj-lt"/>
              <a:buAutoNum type="arabicParenR"/>
            </a:pPr>
            <a:r>
              <a:rPr lang="en-US" dirty="0"/>
              <a:t>Anions that contain H</a:t>
            </a:r>
          </a:p>
          <a:p>
            <a:endParaRPr lang="en-US" dirty="0"/>
          </a:p>
        </p:txBody>
      </p:sp>
    </p:spTree>
    <p:extLst>
      <p:ext uri="{BB962C8B-B14F-4D97-AF65-F5344CB8AC3E}">
        <p14:creationId xmlns:p14="http://schemas.microsoft.com/office/powerpoint/2010/main" val="112937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C97DB18-0703-49E4-B325-7CC52955DA72}"/>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pH</a:t>
            </a:r>
          </a:p>
        </p:txBody>
      </p:sp>
      <p:sp>
        <p:nvSpPr>
          <p:cNvPr id="90115" name="Rectangle 3">
            <a:extLst>
              <a:ext uri="{FF2B5EF4-FFF2-40B4-BE49-F238E27FC236}">
                <a16:creationId xmlns:a16="http://schemas.microsoft.com/office/drawing/2014/main" id="{F65146DE-CE90-466A-8B46-CB422AE65700}"/>
              </a:ext>
            </a:extLst>
          </p:cNvPr>
          <p:cNvSpPr>
            <a:spLocks noChangeArrowheads="1"/>
          </p:cNvSpPr>
          <p:nvPr/>
        </p:nvSpPr>
        <p:spPr bwMode="auto">
          <a:xfrm>
            <a:off x="914400" y="1828800"/>
            <a:ext cx="471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Now we can set up a table…</a:t>
            </a:r>
          </a:p>
        </p:txBody>
      </p:sp>
      <p:graphicFrame>
        <p:nvGraphicFramePr>
          <p:cNvPr id="133151" name="Group 31">
            <a:extLst>
              <a:ext uri="{FF2B5EF4-FFF2-40B4-BE49-F238E27FC236}">
                <a16:creationId xmlns:a16="http://schemas.microsoft.com/office/drawing/2014/main" id="{9242C659-B65C-4381-AAA0-1AA9D4EAC00A}"/>
              </a:ext>
            </a:extLst>
          </p:cNvPr>
          <p:cNvGraphicFramePr>
            <a:graphicFrameLocks noGrp="1"/>
          </p:cNvGraphicFramePr>
          <p:nvPr>
            <p:ph type="tbl" idx="1"/>
          </p:nvPr>
        </p:nvGraphicFramePr>
        <p:xfrm>
          <a:off x="609600" y="2743200"/>
          <a:ext cx="7924800" cy="2057400"/>
        </p:xfrm>
        <a:graphic>
          <a:graphicData uri="http://schemas.openxmlformats.org/drawingml/2006/table">
            <a:tbl>
              <a:tblPr/>
              <a:tblGrid>
                <a:gridCol w="1828800">
                  <a:extLst>
                    <a:ext uri="{9D8B030D-6E8A-4147-A177-3AD203B41FA5}">
                      <a16:colId xmlns:a16="http://schemas.microsoft.com/office/drawing/2014/main" val="531954414"/>
                    </a:ext>
                  </a:extLst>
                </a:gridCol>
                <a:gridCol w="2590800">
                  <a:extLst>
                    <a:ext uri="{9D8B030D-6E8A-4147-A177-3AD203B41FA5}">
                      <a16:colId xmlns:a16="http://schemas.microsoft.com/office/drawing/2014/main" val="2597911776"/>
                    </a:ext>
                  </a:extLst>
                </a:gridCol>
                <a:gridCol w="1676400">
                  <a:extLst>
                    <a:ext uri="{9D8B030D-6E8A-4147-A177-3AD203B41FA5}">
                      <a16:colId xmlns:a16="http://schemas.microsoft.com/office/drawing/2014/main" val="2671065024"/>
                    </a:ext>
                  </a:extLst>
                </a:gridCol>
                <a:gridCol w="1828800">
                  <a:extLst>
                    <a:ext uri="{9D8B030D-6E8A-4147-A177-3AD203B41FA5}">
                      <a16:colId xmlns:a16="http://schemas.microsoft.com/office/drawing/2014/main" val="3026598205"/>
                    </a:ext>
                  </a:extLst>
                </a:gridCol>
              </a:tblGrid>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[HCOOH],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026906327"/>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7585319"/>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5365271"/>
                  </a:ext>
                </a:extLst>
              </a:tr>
              <a:tr h="6858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534769"/>
                  </a:ext>
                </a:extLst>
              </a:tr>
            </a:tbl>
          </a:graphicData>
        </a:graphic>
      </p:graphicFrame>
      <p:sp>
        <p:nvSpPr>
          <p:cNvPr id="90143" name="Rectangle 15">
            <a:extLst>
              <a:ext uri="{FF2B5EF4-FFF2-40B4-BE49-F238E27FC236}">
                <a16:creationId xmlns:a16="http://schemas.microsoft.com/office/drawing/2014/main" id="{7ED24610-137F-4C2F-97C1-628F79F1F05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2DDAC61-8446-4F0D-BDE0-23BDF991FF15}"/>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pH</a:t>
            </a:r>
          </a:p>
        </p:txBody>
      </p:sp>
      <p:sp>
        <p:nvSpPr>
          <p:cNvPr id="92163" name="Rectangle 3">
            <a:extLst>
              <a:ext uri="{FF2B5EF4-FFF2-40B4-BE49-F238E27FC236}">
                <a16:creationId xmlns:a16="http://schemas.microsoft.com/office/drawing/2014/main" id="{5EFFEB96-6174-4E3C-8205-B5C4CC62D75A}"/>
              </a:ext>
            </a:extLst>
          </p:cNvPr>
          <p:cNvSpPr>
            <a:spLocks noChangeArrowheads="1"/>
          </p:cNvSpPr>
          <p:nvPr/>
        </p:nvSpPr>
        <p:spPr bwMode="auto">
          <a:xfrm>
            <a:off x="914400" y="1828800"/>
            <a:ext cx="471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Now we can set up a table…</a:t>
            </a:r>
          </a:p>
        </p:txBody>
      </p:sp>
      <p:graphicFrame>
        <p:nvGraphicFramePr>
          <p:cNvPr id="135172" name="Group 4">
            <a:extLst>
              <a:ext uri="{FF2B5EF4-FFF2-40B4-BE49-F238E27FC236}">
                <a16:creationId xmlns:a16="http://schemas.microsoft.com/office/drawing/2014/main" id="{FDED8A36-07B7-4EAA-AF52-41EC85B3F237}"/>
              </a:ext>
            </a:extLst>
          </p:cNvPr>
          <p:cNvGraphicFramePr>
            <a:graphicFrameLocks noGrp="1"/>
          </p:cNvGraphicFramePr>
          <p:nvPr>
            <p:ph type="tbl" idx="1"/>
          </p:nvPr>
        </p:nvGraphicFramePr>
        <p:xfrm>
          <a:off x="609600" y="2743200"/>
          <a:ext cx="7924800" cy="2133600"/>
        </p:xfrm>
        <a:graphic>
          <a:graphicData uri="http://schemas.openxmlformats.org/drawingml/2006/table">
            <a:tbl>
              <a:tblPr/>
              <a:tblGrid>
                <a:gridCol w="1828800">
                  <a:extLst>
                    <a:ext uri="{9D8B030D-6E8A-4147-A177-3AD203B41FA5}">
                      <a16:colId xmlns:a16="http://schemas.microsoft.com/office/drawing/2014/main" val="3009467721"/>
                    </a:ext>
                  </a:extLst>
                </a:gridCol>
                <a:gridCol w="2590800">
                  <a:extLst>
                    <a:ext uri="{9D8B030D-6E8A-4147-A177-3AD203B41FA5}">
                      <a16:colId xmlns:a16="http://schemas.microsoft.com/office/drawing/2014/main" val="306891608"/>
                    </a:ext>
                  </a:extLst>
                </a:gridCol>
                <a:gridCol w="1676400">
                  <a:extLst>
                    <a:ext uri="{9D8B030D-6E8A-4147-A177-3AD203B41FA5}">
                      <a16:colId xmlns:a16="http://schemas.microsoft.com/office/drawing/2014/main" val="3785848262"/>
                    </a:ext>
                  </a:extLst>
                </a:gridCol>
                <a:gridCol w="1828800">
                  <a:extLst>
                    <a:ext uri="{9D8B030D-6E8A-4147-A177-3AD203B41FA5}">
                      <a16:colId xmlns:a16="http://schemas.microsoft.com/office/drawing/2014/main" val="3991788517"/>
                    </a:ext>
                  </a:extLst>
                </a:gridCol>
              </a:tblGrid>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[HCOOH],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[HCOO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377842870"/>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9290423"/>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7039778"/>
                  </a:ext>
                </a:extLst>
              </a:tr>
              <a:tr h="6858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0.10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0.0958 = 0.10</a:t>
                      </a:r>
                      <a:endPar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10</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1328563"/>
                  </a:ext>
                </a:extLst>
              </a:tr>
            </a:tbl>
          </a:graphicData>
        </a:graphic>
      </p:graphicFrame>
      <p:sp>
        <p:nvSpPr>
          <p:cNvPr id="92191" name="Rectangle 15">
            <a:extLst>
              <a:ext uri="{FF2B5EF4-FFF2-40B4-BE49-F238E27FC236}">
                <a16:creationId xmlns:a16="http://schemas.microsoft.com/office/drawing/2014/main" id="{80A530A8-59CB-4908-880C-01C24D0DFA8B}"/>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947F790-1047-46E9-82D0-43DE53F54B4B}"/>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pH</a:t>
            </a:r>
          </a:p>
        </p:txBody>
      </p:sp>
      <p:grpSp>
        <p:nvGrpSpPr>
          <p:cNvPr id="94211" name="Group 16">
            <a:extLst>
              <a:ext uri="{FF2B5EF4-FFF2-40B4-BE49-F238E27FC236}">
                <a16:creationId xmlns:a16="http://schemas.microsoft.com/office/drawing/2014/main" id="{2F24F7F9-3DCA-4ECC-8DB9-B078E5844ACD}"/>
              </a:ext>
            </a:extLst>
          </p:cNvPr>
          <p:cNvGrpSpPr>
            <a:grpSpLocks/>
          </p:cNvGrpSpPr>
          <p:nvPr/>
        </p:nvGrpSpPr>
        <p:grpSpPr bwMode="auto">
          <a:xfrm>
            <a:off x="2227263" y="2209800"/>
            <a:ext cx="4746625" cy="1738313"/>
            <a:chOff x="1403" y="1392"/>
            <a:chExt cx="2990" cy="1095"/>
          </a:xfrm>
        </p:grpSpPr>
        <p:sp>
          <p:nvSpPr>
            <p:cNvPr id="94213" name="Rectangle 11">
              <a:extLst>
                <a:ext uri="{FF2B5EF4-FFF2-40B4-BE49-F238E27FC236}">
                  <a16:creationId xmlns:a16="http://schemas.microsoft.com/office/drawing/2014/main" id="{9C7BB472-4ED4-4C4D-907F-C3302D4CC2DB}"/>
                </a:ext>
              </a:extLst>
            </p:cNvPr>
            <p:cNvSpPr>
              <a:spLocks noChangeArrowheads="1"/>
            </p:cNvSpPr>
            <p:nvPr/>
          </p:nvSpPr>
          <p:spPr bwMode="auto">
            <a:xfrm>
              <a:off x="2013" y="1392"/>
              <a:ext cx="23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t>[4.2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3</a:t>
              </a:r>
              <a:r>
                <a:rPr lang="en-US" altLang="en-US" sz="2800"/>
                <a:t>] [4.2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3</a:t>
              </a:r>
              <a:r>
                <a:rPr lang="en-US" altLang="en-US" sz="2800"/>
                <a:t>]</a:t>
              </a:r>
            </a:p>
            <a:p>
              <a:pPr algn="ctr"/>
              <a:r>
                <a:rPr lang="en-US" altLang="en-US" sz="2800"/>
                <a:t>[0.10]</a:t>
              </a:r>
            </a:p>
          </p:txBody>
        </p:sp>
        <p:sp>
          <p:nvSpPr>
            <p:cNvPr id="94214" name="Line 12">
              <a:extLst>
                <a:ext uri="{FF2B5EF4-FFF2-40B4-BE49-F238E27FC236}">
                  <a16:creationId xmlns:a16="http://schemas.microsoft.com/office/drawing/2014/main" id="{760806C5-57B0-4A8F-9FE5-393EE798A387}"/>
                </a:ext>
              </a:extLst>
            </p:cNvPr>
            <p:cNvSpPr>
              <a:spLocks noChangeShapeType="1"/>
            </p:cNvSpPr>
            <p:nvPr/>
          </p:nvSpPr>
          <p:spPr bwMode="auto">
            <a:xfrm>
              <a:off x="2123" y="1695"/>
              <a:ext cx="22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5" name="Rectangle 13">
              <a:extLst>
                <a:ext uri="{FF2B5EF4-FFF2-40B4-BE49-F238E27FC236}">
                  <a16:creationId xmlns:a16="http://schemas.microsoft.com/office/drawing/2014/main" id="{5B4F3FF3-F983-4DDE-A0F6-88BED83BC1F8}"/>
                </a:ext>
              </a:extLst>
            </p:cNvPr>
            <p:cNvSpPr>
              <a:spLocks noChangeArrowheads="1"/>
            </p:cNvSpPr>
            <p:nvPr/>
          </p:nvSpPr>
          <p:spPr bwMode="auto">
            <a:xfrm>
              <a:off x="1403" y="1511"/>
              <a:ext cx="5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i="1"/>
                <a:t>K</a:t>
              </a:r>
              <a:r>
                <a:rPr lang="en-US" altLang="en-US" sz="2800" i="1" baseline="-25000"/>
                <a:t>a</a:t>
              </a:r>
              <a:r>
                <a:rPr lang="en-US" altLang="en-US" sz="2800"/>
                <a:t> =</a:t>
              </a:r>
              <a:endParaRPr lang="en-US" altLang="en-US" sz="2800" i="1"/>
            </a:p>
          </p:txBody>
        </p:sp>
        <p:sp>
          <p:nvSpPr>
            <p:cNvPr id="94216" name="Rectangle 15">
              <a:extLst>
                <a:ext uri="{FF2B5EF4-FFF2-40B4-BE49-F238E27FC236}">
                  <a16:creationId xmlns:a16="http://schemas.microsoft.com/office/drawing/2014/main" id="{8E9D7329-DB0A-46A3-A061-9950CF5018FE}"/>
                </a:ext>
              </a:extLst>
            </p:cNvPr>
            <p:cNvSpPr>
              <a:spLocks noChangeArrowheads="1"/>
            </p:cNvSpPr>
            <p:nvPr/>
          </p:nvSpPr>
          <p:spPr bwMode="auto">
            <a:xfrm>
              <a:off x="1717" y="2160"/>
              <a:ext cx="12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 1.8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4</a:t>
              </a:r>
              <a:endParaRPr lang="en-US" altLang="en-US" sz="2800"/>
            </a:p>
          </p:txBody>
        </p:sp>
      </p:grpSp>
      <p:sp>
        <p:nvSpPr>
          <p:cNvPr id="94212" name="Rectangle 15">
            <a:extLst>
              <a:ext uri="{FF2B5EF4-FFF2-40B4-BE49-F238E27FC236}">
                <a16:creationId xmlns:a16="http://schemas.microsoft.com/office/drawing/2014/main" id="{88894471-34EC-4FAC-BB52-CD5D5BF22B5B}"/>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947F790-1047-46E9-82D0-43DE53F54B4B}"/>
              </a:ext>
            </a:extLst>
          </p:cNvPr>
          <p:cNvSpPr>
            <a:spLocks noGrp="1" noChangeArrowheads="1"/>
          </p:cNvSpPr>
          <p:nvPr>
            <p:ph type="title"/>
          </p:nvPr>
        </p:nvSpPr>
        <p:spPr/>
        <p:txBody>
          <a:bodyPr/>
          <a:lstStyle/>
          <a:p>
            <a:pPr eaLnBrk="1" hangingPunct="1"/>
            <a:r>
              <a:rPr lang="en-US" altLang="en-US"/>
              <a:t>Calculating </a:t>
            </a:r>
            <a:r>
              <a:rPr lang="en-US" altLang="en-US" i="1"/>
              <a:t>K</a:t>
            </a:r>
            <a:r>
              <a:rPr lang="en-US" altLang="en-US" i="1" baseline="-25000"/>
              <a:t>a</a:t>
            </a:r>
            <a:r>
              <a:rPr lang="en-US" altLang="en-US"/>
              <a:t> from pH</a:t>
            </a:r>
          </a:p>
        </p:txBody>
      </p:sp>
      <p:grpSp>
        <p:nvGrpSpPr>
          <p:cNvPr id="94211" name="Group 16">
            <a:extLst>
              <a:ext uri="{FF2B5EF4-FFF2-40B4-BE49-F238E27FC236}">
                <a16:creationId xmlns:a16="http://schemas.microsoft.com/office/drawing/2014/main" id="{2F24F7F9-3DCA-4ECC-8DB9-B078E5844ACD}"/>
              </a:ext>
            </a:extLst>
          </p:cNvPr>
          <p:cNvGrpSpPr>
            <a:grpSpLocks/>
          </p:cNvGrpSpPr>
          <p:nvPr/>
        </p:nvGrpSpPr>
        <p:grpSpPr bwMode="auto">
          <a:xfrm>
            <a:off x="2227263" y="2209800"/>
            <a:ext cx="4746625" cy="1738313"/>
            <a:chOff x="1403" y="1392"/>
            <a:chExt cx="2990" cy="1095"/>
          </a:xfrm>
        </p:grpSpPr>
        <p:sp>
          <p:nvSpPr>
            <p:cNvPr id="94213" name="Rectangle 11">
              <a:extLst>
                <a:ext uri="{FF2B5EF4-FFF2-40B4-BE49-F238E27FC236}">
                  <a16:creationId xmlns:a16="http://schemas.microsoft.com/office/drawing/2014/main" id="{9C7BB472-4ED4-4C4D-907F-C3302D4CC2DB}"/>
                </a:ext>
              </a:extLst>
            </p:cNvPr>
            <p:cNvSpPr>
              <a:spLocks noChangeArrowheads="1"/>
            </p:cNvSpPr>
            <p:nvPr/>
          </p:nvSpPr>
          <p:spPr bwMode="auto">
            <a:xfrm>
              <a:off x="2013" y="1392"/>
              <a:ext cx="23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a:t>[4.2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3</a:t>
              </a:r>
              <a:r>
                <a:rPr lang="en-US" altLang="en-US" sz="2800"/>
                <a:t>] [4.2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3</a:t>
              </a:r>
              <a:r>
                <a:rPr lang="en-US" altLang="en-US" sz="2800"/>
                <a:t>]</a:t>
              </a:r>
            </a:p>
            <a:p>
              <a:pPr algn="ctr"/>
              <a:r>
                <a:rPr lang="en-US" altLang="en-US" sz="2800"/>
                <a:t>[0.10]</a:t>
              </a:r>
            </a:p>
          </p:txBody>
        </p:sp>
        <p:sp>
          <p:nvSpPr>
            <p:cNvPr id="94214" name="Line 12">
              <a:extLst>
                <a:ext uri="{FF2B5EF4-FFF2-40B4-BE49-F238E27FC236}">
                  <a16:creationId xmlns:a16="http://schemas.microsoft.com/office/drawing/2014/main" id="{760806C5-57B0-4A8F-9FE5-393EE798A387}"/>
                </a:ext>
              </a:extLst>
            </p:cNvPr>
            <p:cNvSpPr>
              <a:spLocks noChangeShapeType="1"/>
            </p:cNvSpPr>
            <p:nvPr/>
          </p:nvSpPr>
          <p:spPr bwMode="auto">
            <a:xfrm>
              <a:off x="2123" y="1695"/>
              <a:ext cx="22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5" name="Rectangle 13">
              <a:extLst>
                <a:ext uri="{FF2B5EF4-FFF2-40B4-BE49-F238E27FC236}">
                  <a16:creationId xmlns:a16="http://schemas.microsoft.com/office/drawing/2014/main" id="{5B4F3FF3-F983-4DDE-A0F6-88BED83BC1F8}"/>
                </a:ext>
              </a:extLst>
            </p:cNvPr>
            <p:cNvSpPr>
              <a:spLocks noChangeArrowheads="1"/>
            </p:cNvSpPr>
            <p:nvPr/>
          </p:nvSpPr>
          <p:spPr bwMode="auto">
            <a:xfrm>
              <a:off x="1403" y="1511"/>
              <a:ext cx="5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i="1"/>
                <a:t>K</a:t>
              </a:r>
              <a:r>
                <a:rPr lang="en-US" altLang="en-US" sz="2800" i="1" baseline="-25000"/>
                <a:t>a</a:t>
              </a:r>
              <a:r>
                <a:rPr lang="en-US" altLang="en-US" sz="2800"/>
                <a:t> =</a:t>
              </a:r>
              <a:endParaRPr lang="en-US" altLang="en-US" sz="2800" i="1"/>
            </a:p>
          </p:txBody>
        </p:sp>
        <p:sp>
          <p:nvSpPr>
            <p:cNvPr id="94216" name="Rectangle 15">
              <a:extLst>
                <a:ext uri="{FF2B5EF4-FFF2-40B4-BE49-F238E27FC236}">
                  <a16:creationId xmlns:a16="http://schemas.microsoft.com/office/drawing/2014/main" id="{8E9D7329-DB0A-46A3-A061-9950CF5018FE}"/>
                </a:ext>
              </a:extLst>
            </p:cNvPr>
            <p:cNvSpPr>
              <a:spLocks noChangeArrowheads="1"/>
            </p:cNvSpPr>
            <p:nvPr/>
          </p:nvSpPr>
          <p:spPr bwMode="auto">
            <a:xfrm>
              <a:off x="1717" y="2160"/>
              <a:ext cx="12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 1.8 </a:t>
              </a:r>
              <a:r>
                <a:rPr lang="en-US" altLang="en-US" sz="2800">
                  <a:sym typeface="Symbol" panose="05050102010706020507" pitchFamily="18" charset="2"/>
                </a:rPr>
                <a:t> 10</a:t>
              </a:r>
              <a:r>
                <a:rPr lang="en-US" altLang="en-US" sz="2800" baseline="30000">
                  <a:cs typeface="Arial" panose="020B0604020202020204" pitchFamily="34" charset="0"/>
                  <a:sym typeface="Symbol" panose="05050102010706020507" pitchFamily="18" charset="2"/>
                </a:rPr>
                <a:t></a:t>
              </a:r>
              <a:r>
                <a:rPr lang="en-US" altLang="en-US" sz="2800" baseline="30000">
                  <a:sym typeface="Symbol" panose="05050102010706020507" pitchFamily="18" charset="2"/>
                </a:rPr>
                <a:t>4</a:t>
              </a:r>
              <a:endParaRPr lang="en-US" altLang="en-US" sz="2800"/>
            </a:p>
          </p:txBody>
        </p:sp>
      </p:grpSp>
      <p:sp>
        <p:nvSpPr>
          <p:cNvPr id="94212" name="Rectangle 15">
            <a:extLst>
              <a:ext uri="{FF2B5EF4-FFF2-40B4-BE49-F238E27FC236}">
                <a16:creationId xmlns:a16="http://schemas.microsoft.com/office/drawing/2014/main" id="{88894471-34EC-4FAC-BB52-CD5D5BF22B5B}"/>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extLst>
      <p:ext uri="{BB962C8B-B14F-4D97-AF65-F5344CB8AC3E}">
        <p14:creationId xmlns:p14="http://schemas.microsoft.com/office/powerpoint/2010/main" val="416761058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A660-3CD7-4745-BCA8-26DE6C5E237F}"/>
              </a:ext>
            </a:extLst>
          </p:cNvPr>
          <p:cNvSpPr>
            <a:spLocks noGrp="1"/>
          </p:cNvSpPr>
          <p:nvPr>
            <p:ph type="title"/>
          </p:nvPr>
        </p:nvSpPr>
        <p:spPr/>
        <p:txBody>
          <a:bodyPr/>
          <a:lstStyle/>
          <a:p>
            <a:r>
              <a:rPr lang="en-US" dirty="0"/>
              <a:t>Second sample problem…</a:t>
            </a:r>
          </a:p>
        </p:txBody>
      </p:sp>
      <p:sp>
        <p:nvSpPr>
          <p:cNvPr id="3" name="Content Placeholder 2">
            <a:extLst>
              <a:ext uri="{FF2B5EF4-FFF2-40B4-BE49-F238E27FC236}">
                <a16:creationId xmlns:a16="http://schemas.microsoft.com/office/drawing/2014/main" id="{1E24DAD1-635C-489B-9826-09BDD697C147}"/>
              </a:ext>
            </a:extLst>
          </p:cNvPr>
          <p:cNvSpPr>
            <a:spLocks noGrp="1"/>
          </p:cNvSpPr>
          <p:nvPr>
            <p:ph idx="1"/>
          </p:nvPr>
        </p:nvSpPr>
        <p:spPr/>
        <p:txBody>
          <a:bodyPr/>
          <a:lstStyle/>
          <a:p>
            <a:r>
              <a:rPr lang="en-US" dirty="0"/>
              <a:t>  A  0.20 molar solution of    HF  is found to have a pH of 1.95 .  What is the Ka of  HF?   </a:t>
            </a:r>
          </a:p>
          <a:p>
            <a:endParaRPr lang="en-US" dirty="0"/>
          </a:p>
          <a:p>
            <a:r>
              <a:rPr lang="en-US" dirty="0"/>
              <a:t>( 6.3 x 10</a:t>
            </a:r>
            <a:r>
              <a:rPr lang="en-US" baseline="30000" dirty="0"/>
              <a:t>-4</a:t>
            </a:r>
            <a:r>
              <a:rPr lang="en-US" dirty="0"/>
              <a:t>  )      </a:t>
            </a:r>
          </a:p>
          <a:p>
            <a:endParaRPr lang="en-US" dirty="0"/>
          </a:p>
          <a:p>
            <a:r>
              <a:rPr lang="en-US" dirty="0"/>
              <a:t>From the pH, the [H+] is 0.011 M.  So the [F-] is also 0.011 M.</a:t>
            </a:r>
          </a:p>
          <a:p>
            <a:r>
              <a:rPr lang="en-US" dirty="0"/>
              <a:t>The[HF] is 0.20 – 0.011 = 0. 19 M.   .   [H+][F-]/[HF]  = K…</a:t>
            </a:r>
          </a:p>
        </p:txBody>
      </p:sp>
    </p:spTree>
    <p:extLst>
      <p:ext uri="{BB962C8B-B14F-4D97-AF65-F5344CB8AC3E}">
        <p14:creationId xmlns:p14="http://schemas.microsoft.com/office/powerpoint/2010/main" val="192581508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3E6088E-C46A-4B59-B972-E8C15B948B76}"/>
              </a:ext>
            </a:extLst>
          </p:cNvPr>
          <p:cNvSpPr>
            <a:spLocks noGrp="1" noChangeArrowheads="1"/>
          </p:cNvSpPr>
          <p:nvPr>
            <p:ph type="title"/>
          </p:nvPr>
        </p:nvSpPr>
        <p:spPr>
          <a:xfrm>
            <a:off x="352425" y="135594"/>
            <a:ext cx="7886700" cy="434975"/>
          </a:xfrm>
        </p:spPr>
        <p:txBody>
          <a:bodyPr/>
          <a:lstStyle/>
          <a:p>
            <a:pPr eaLnBrk="1" hangingPunct="1"/>
            <a:r>
              <a:rPr lang="en-US" altLang="en-US"/>
              <a:t>Calculating Percent Ionization</a:t>
            </a:r>
          </a:p>
        </p:txBody>
      </p:sp>
      <p:sp>
        <p:nvSpPr>
          <p:cNvPr id="96259" name="Rectangle 3">
            <a:extLst>
              <a:ext uri="{FF2B5EF4-FFF2-40B4-BE49-F238E27FC236}">
                <a16:creationId xmlns:a16="http://schemas.microsoft.com/office/drawing/2014/main" id="{87EAE619-9335-425F-9817-D5E6FD5C0D44}"/>
              </a:ext>
            </a:extLst>
          </p:cNvPr>
          <p:cNvSpPr>
            <a:spLocks noGrp="1" noChangeArrowheads="1"/>
          </p:cNvSpPr>
          <p:nvPr>
            <p:ph type="body" idx="1"/>
          </p:nvPr>
        </p:nvSpPr>
        <p:spPr>
          <a:xfrm>
            <a:off x="685800" y="1981200"/>
            <a:ext cx="7772400" cy="4343400"/>
          </a:xfrm>
        </p:spPr>
        <p:txBody>
          <a:bodyPr/>
          <a:lstStyle/>
          <a:p>
            <a:pPr eaLnBrk="1" hangingPunct="1"/>
            <a:r>
              <a:rPr lang="en-US" altLang="en-US" dirty="0"/>
              <a:t>Percent ionization =             </a:t>
            </a:r>
            <a:r>
              <a:rPr lang="en-US" altLang="en-US" i="1" dirty="0"/>
              <a:t>  </a:t>
            </a:r>
            <a:r>
              <a:rPr lang="en-US" altLang="en-US" dirty="0"/>
              <a:t>  </a:t>
            </a:r>
            <a:r>
              <a:rPr lang="en-US" altLang="en-US" dirty="0">
                <a:sym typeface="Symbol" panose="05050102010706020507" pitchFamily="18" charset="2"/>
              </a:rPr>
              <a:t> 100</a:t>
            </a:r>
          </a:p>
          <a:p>
            <a:pPr eaLnBrk="1" hangingPunct="1"/>
            <a:r>
              <a:rPr lang="en-US" altLang="en-US" dirty="0">
                <a:sym typeface="Symbol" panose="05050102010706020507" pitchFamily="18" charset="2"/>
              </a:rPr>
              <a:t>In previous example,</a:t>
            </a:r>
          </a:p>
          <a:p>
            <a:pPr eaLnBrk="1" hangingPunct="1">
              <a:buFontTx/>
              <a:buNone/>
            </a:pPr>
            <a:r>
              <a:rPr lang="en-US" altLang="en-US" dirty="0"/>
              <a:t>		[H</a:t>
            </a:r>
            <a:r>
              <a:rPr lang="en-US" altLang="en-US" baseline="-25000" dirty="0"/>
              <a:t>3</a:t>
            </a:r>
            <a:r>
              <a:rPr lang="en-US" altLang="en-US" dirty="0"/>
              <a:t>O</a:t>
            </a:r>
            <a:r>
              <a:rPr lang="en-US" altLang="en-US" baseline="30000" dirty="0"/>
              <a:t>+</a:t>
            </a:r>
            <a:r>
              <a:rPr lang="en-US" altLang="en-US" dirty="0"/>
              <a:t>]</a:t>
            </a:r>
            <a:r>
              <a:rPr lang="en-US" altLang="en-US" baseline="-25000" dirty="0"/>
              <a:t>eq</a:t>
            </a:r>
            <a:r>
              <a:rPr lang="en-US" altLang="en-US" dirty="0"/>
              <a:t> = 4.2 </a:t>
            </a:r>
            <a:r>
              <a:rPr lang="en-US" altLang="en-US" dirty="0">
                <a:sym typeface="Symbol" panose="05050102010706020507" pitchFamily="18" charset="2"/>
              </a:rPr>
              <a:t>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3</a:t>
            </a:r>
            <a:r>
              <a:rPr lang="en-US" altLang="en-US" dirty="0">
                <a:sym typeface="Symbol" panose="05050102010706020507" pitchFamily="18" charset="2"/>
              </a:rPr>
              <a:t> M</a:t>
            </a:r>
          </a:p>
          <a:p>
            <a:pPr eaLnBrk="1" hangingPunct="1">
              <a:buFontTx/>
              <a:buNone/>
            </a:pPr>
            <a:r>
              <a:rPr lang="en-US" altLang="en-US" dirty="0"/>
              <a:t>		 [HCOOH]</a:t>
            </a:r>
            <a:r>
              <a:rPr lang="en-US" altLang="en-US" baseline="-25000" dirty="0"/>
              <a:t>initial</a:t>
            </a:r>
            <a:r>
              <a:rPr lang="en-US" altLang="en-US" dirty="0"/>
              <a:t> = 0.10 M</a:t>
            </a:r>
          </a:p>
        </p:txBody>
      </p:sp>
      <p:grpSp>
        <p:nvGrpSpPr>
          <p:cNvPr id="96260" name="Group 12">
            <a:extLst>
              <a:ext uri="{FF2B5EF4-FFF2-40B4-BE49-F238E27FC236}">
                <a16:creationId xmlns:a16="http://schemas.microsoft.com/office/drawing/2014/main" id="{32811480-AD94-4EFB-A869-C1551A1F46E5}"/>
              </a:ext>
            </a:extLst>
          </p:cNvPr>
          <p:cNvGrpSpPr>
            <a:grpSpLocks/>
          </p:cNvGrpSpPr>
          <p:nvPr/>
        </p:nvGrpSpPr>
        <p:grpSpPr bwMode="auto">
          <a:xfrm>
            <a:off x="4800600" y="1676400"/>
            <a:ext cx="1700213" cy="1066800"/>
            <a:chOff x="3024" y="1056"/>
            <a:chExt cx="1071" cy="672"/>
          </a:xfrm>
        </p:grpSpPr>
        <p:sp>
          <p:nvSpPr>
            <p:cNvPr id="96267" name="Rectangle 4">
              <a:extLst>
                <a:ext uri="{FF2B5EF4-FFF2-40B4-BE49-F238E27FC236}">
                  <a16:creationId xmlns:a16="http://schemas.microsoft.com/office/drawing/2014/main" id="{CB524339-2485-4E12-82CF-89B5CE5BFF85}"/>
                </a:ext>
              </a:extLst>
            </p:cNvPr>
            <p:cNvSpPr>
              <a:spLocks noChangeArrowheads="1"/>
            </p:cNvSpPr>
            <p:nvPr/>
          </p:nvSpPr>
          <p:spPr bwMode="auto">
            <a:xfrm>
              <a:off x="3074" y="1056"/>
              <a:ext cx="1021"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[H</a:t>
              </a:r>
              <a:r>
                <a:rPr lang="en-US" altLang="en-US" sz="3200" baseline="-25000"/>
                <a:t>3</a:t>
              </a:r>
              <a:r>
                <a:rPr lang="en-US" altLang="en-US" sz="3200"/>
                <a:t>O</a:t>
              </a:r>
              <a:r>
                <a:rPr lang="en-US" altLang="en-US" sz="3200" baseline="30000"/>
                <a:t>+</a:t>
              </a:r>
              <a:r>
                <a:rPr lang="en-US" altLang="en-US" sz="3200"/>
                <a:t>]</a:t>
              </a:r>
              <a:r>
                <a:rPr lang="en-US" altLang="en-US" sz="3200" baseline="-25000"/>
                <a:t>eq</a:t>
              </a:r>
              <a:endParaRPr lang="en-US" altLang="en-US" sz="3200"/>
            </a:p>
            <a:p>
              <a:pPr algn="ctr"/>
              <a:r>
                <a:rPr lang="en-US" altLang="en-US" sz="3200"/>
                <a:t>[HA]</a:t>
              </a:r>
              <a:r>
                <a:rPr lang="en-US" altLang="en-US" sz="3200" baseline="-25000"/>
                <a:t>initial</a:t>
              </a:r>
              <a:endParaRPr lang="en-US" altLang="en-US" sz="3200"/>
            </a:p>
          </p:txBody>
        </p:sp>
        <p:sp>
          <p:nvSpPr>
            <p:cNvPr id="96268" name="Line 5">
              <a:extLst>
                <a:ext uri="{FF2B5EF4-FFF2-40B4-BE49-F238E27FC236}">
                  <a16:creationId xmlns:a16="http://schemas.microsoft.com/office/drawing/2014/main" id="{FE1BD2BD-D0AB-4E60-A7F1-7D0B3D667066}"/>
                </a:ext>
              </a:extLst>
            </p:cNvPr>
            <p:cNvSpPr>
              <a:spLocks noChangeShapeType="1"/>
            </p:cNvSpPr>
            <p:nvPr/>
          </p:nvSpPr>
          <p:spPr bwMode="auto">
            <a:xfrm>
              <a:off x="3024" y="1424"/>
              <a:ext cx="10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6261" name="Rectangle 7">
            <a:extLst>
              <a:ext uri="{FF2B5EF4-FFF2-40B4-BE49-F238E27FC236}">
                <a16:creationId xmlns:a16="http://schemas.microsoft.com/office/drawing/2014/main" id="{96E8B8D6-7279-4BDE-8496-A31C57679182}"/>
              </a:ext>
            </a:extLst>
          </p:cNvPr>
          <p:cNvSpPr>
            <a:spLocks noChangeArrowheads="1"/>
          </p:cNvSpPr>
          <p:nvPr/>
        </p:nvSpPr>
        <p:spPr bwMode="auto">
          <a:xfrm>
            <a:off x="466725" y="48768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a:t>	Percent ionization =                 </a:t>
            </a:r>
            <a:r>
              <a:rPr lang="en-US" altLang="en-US" sz="3200">
                <a:sym typeface="Symbol" panose="05050102010706020507" pitchFamily="18" charset="2"/>
              </a:rPr>
              <a:t> 100</a:t>
            </a:r>
          </a:p>
          <a:p>
            <a:pPr eaLnBrk="1" hangingPunct="1">
              <a:lnSpc>
                <a:spcPct val="50000"/>
              </a:lnSpc>
              <a:spcBef>
                <a:spcPct val="20000"/>
              </a:spcBef>
            </a:pPr>
            <a:endParaRPr lang="en-US" altLang="en-US" sz="3200">
              <a:sym typeface="Symbol" panose="05050102010706020507" pitchFamily="18" charset="2"/>
            </a:endParaRPr>
          </a:p>
        </p:txBody>
      </p:sp>
      <p:grpSp>
        <p:nvGrpSpPr>
          <p:cNvPr id="96262" name="Group 13">
            <a:extLst>
              <a:ext uri="{FF2B5EF4-FFF2-40B4-BE49-F238E27FC236}">
                <a16:creationId xmlns:a16="http://schemas.microsoft.com/office/drawing/2014/main" id="{3E182C14-C94D-42E9-8343-C29B255B2991}"/>
              </a:ext>
            </a:extLst>
          </p:cNvPr>
          <p:cNvGrpSpPr>
            <a:grpSpLocks/>
          </p:cNvGrpSpPr>
          <p:nvPr/>
        </p:nvGrpSpPr>
        <p:grpSpPr bwMode="auto">
          <a:xfrm>
            <a:off x="4500563" y="4600575"/>
            <a:ext cx="1941512" cy="1066800"/>
            <a:chOff x="2781" y="2898"/>
            <a:chExt cx="1223" cy="672"/>
          </a:xfrm>
        </p:grpSpPr>
        <p:sp>
          <p:nvSpPr>
            <p:cNvPr id="96265" name="Rectangle 9">
              <a:extLst>
                <a:ext uri="{FF2B5EF4-FFF2-40B4-BE49-F238E27FC236}">
                  <a16:creationId xmlns:a16="http://schemas.microsoft.com/office/drawing/2014/main" id="{86B0BB33-5ACC-443F-8CEA-8C8DED5626A5}"/>
                </a:ext>
              </a:extLst>
            </p:cNvPr>
            <p:cNvSpPr>
              <a:spLocks noChangeArrowheads="1"/>
            </p:cNvSpPr>
            <p:nvPr/>
          </p:nvSpPr>
          <p:spPr bwMode="auto">
            <a:xfrm>
              <a:off x="2781" y="2898"/>
              <a:ext cx="122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4.2 </a:t>
              </a:r>
              <a:r>
                <a:rPr lang="en-US" altLang="en-US" sz="3200">
                  <a:sym typeface="Symbol" panose="05050102010706020507" pitchFamily="18" charset="2"/>
                </a:rPr>
                <a:t> 10</a:t>
              </a:r>
              <a:r>
                <a:rPr lang="en-US" altLang="en-US" sz="3200" baseline="30000">
                  <a:cs typeface="Arial" panose="020B0604020202020204" pitchFamily="34" charset="0"/>
                  <a:sym typeface="Symbol" panose="05050102010706020507" pitchFamily="18" charset="2"/>
                </a:rPr>
                <a:t></a:t>
              </a:r>
              <a:r>
                <a:rPr lang="en-US" altLang="en-US" sz="3200" baseline="30000">
                  <a:sym typeface="Symbol" panose="05050102010706020507" pitchFamily="18" charset="2"/>
                </a:rPr>
                <a:t>3</a:t>
              </a:r>
              <a:endParaRPr lang="en-US" altLang="en-US" sz="3200"/>
            </a:p>
            <a:p>
              <a:pPr algn="ctr"/>
              <a:r>
                <a:rPr lang="en-US" altLang="en-US" sz="3200"/>
                <a:t>0.10</a:t>
              </a:r>
            </a:p>
          </p:txBody>
        </p:sp>
        <p:sp>
          <p:nvSpPr>
            <p:cNvPr id="96266" name="Line 10">
              <a:extLst>
                <a:ext uri="{FF2B5EF4-FFF2-40B4-BE49-F238E27FC236}">
                  <a16:creationId xmlns:a16="http://schemas.microsoft.com/office/drawing/2014/main" id="{F337BF83-269C-4655-BC32-BB4591A44584}"/>
                </a:ext>
              </a:extLst>
            </p:cNvPr>
            <p:cNvSpPr>
              <a:spLocks noChangeShapeType="1"/>
            </p:cNvSpPr>
            <p:nvPr/>
          </p:nvSpPr>
          <p:spPr bwMode="auto">
            <a:xfrm>
              <a:off x="2832" y="3248"/>
              <a:ext cx="10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6263" name="Rectangle 11">
            <a:extLst>
              <a:ext uri="{FF2B5EF4-FFF2-40B4-BE49-F238E27FC236}">
                <a16:creationId xmlns:a16="http://schemas.microsoft.com/office/drawing/2014/main" id="{8E21AC95-4830-48BE-A08B-123E4ED2862B}"/>
              </a:ext>
            </a:extLst>
          </p:cNvPr>
          <p:cNvSpPr>
            <a:spLocks noChangeArrowheads="1"/>
          </p:cNvSpPr>
          <p:nvPr/>
        </p:nvSpPr>
        <p:spPr bwMode="auto">
          <a:xfrm>
            <a:off x="4143375" y="5622925"/>
            <a:ext cx="1460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 4.2%</a:t>
            </a:r>
          </a:p>
        </p:txBody>
      </p:sp>
      <p:sp>
        <p:nvSpPr>
          <p:cNvPr id="96264" name="Rectangle 15">
            <a:extLst>
              <a:ext uri="{FF2B5EF4-FFF2-40B4-BE49-F238E27FC236}">
                <a16:creationId xmlns:a16="http://schemas.microsoft.com/office/drawing/2014/main" id="{38BB09CB-7D21-4127-B385-90092F4DDDD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3" name="TextBox 2">
            <a:extLst>
              <a:ext uri="{FF2B5EF4-FFF2-40B4-BE49-F238E27FC236}">
                <a16:creationId xmlns:a16="http://schemas.microsoft.com/office/drawing/2014/main" id="{FDF9EF2A-971A-4F62-AB19-4E2E2A757602}"/>
              </a:ext>
            </a:extLst>
          </p:cNvPr>
          <p:cNvSpPr txBox="1"/>
          <p:nvPr/>
        </p:nvSpPr>
        <p:spPr>
          <a:xfrm>
            <a:off x="578840" y="738231"/>
            <a:ext cx="7097087" cy="369332"/>
          </a:xfrm>
          <a:prstGeom prst="rect">
            <a:avLst/>
          </a:prstGeom>
          <a:noFill/>
        </p:spPr>
        <p:txBody>
          <a:bodyPr wrap="square" rtlCol="0">
            <a:spAutoFit/>
          </a:bodyPr>
          <a:lstStyle/>
          <a:p>
            <a:r>
              <a:rPr lang="en-US" dirty="0"/>
              <a:t>% ionization =( [H+]/[HA]initial) x 100</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A055CFF-C96A-4EAD-B809-3E36CA5DB295}"/>
              </a:ext>
            </a:extLst>
          </p:cNvPr>
          <p:cNvSpPr>
            <a:spLocks noGrp="1" noChangeArrowheads="1"/>
          </p:cNvSpPr>
          <p:nvPr>
            <p:ph type="title"/>
          </p:nvPr>
        </p:nvSpPr>
        <p:spPr/>
        <p:txBody>
          <a:bodyPr>
            <a:noAutofit/>
          </a:bodyPr>
          <a:lstStyle/>
          <a:p>
            <a:pPr eaLnBrk="1" hangingPunct="1"/>
            <a:r>
              <a:rPr lang="en-US" altLang="en-US" sz="2800" dirty="0"/>
              <a:t>Calculating pH from </a:t>
            </a:r>
            <a:r>
              <a:rPr lang="en-US" altLang="en-US" sz="2800" i="1" dirty="0"/>
              <a:t>K</a:t>
            </a:r>
            <a:r>
              <a:rPr lang="en-US" altLang="en-US" sz="2800" i="1" baseline="-25000" dirty="0"/>
              <a:t>a</a:t>
            </a:r>
            <a:endParaRPr lang="en-US" altLang="en-US" sz="2800" dirty="0"/>
          </a:p>
        </p:txBody>
      </p:sp>
      <p:sp>
        <p:nvSpPr>
          <p:cNvPr id="98307" name="Rectangle 3">
            <a:extLst>
              <a:ext uri="{FF2B5EF4-FFF2-40B4-BE49-F238E27FC236}">
                <a16:creationId xmlns:a16="http://schemas.microsoft.com/office/drawing/2014/main" id="{9DB87B6C-BF43-45B0-B3F2-9726C1FD8F1F}"/>
              </a:ext>
            </a:extLst>
          </p:cNvPr>
          <p:cNvSpPr>
            <a:spLocks noGrp="1" noChangeArrowheads="1"/>
          </p:cNvSpPr>
          <p:nvPr>
            <p:ph type="body" idx="1"/>
          </p:nvPr>
        </p:nvSpPr>
        <p:spPr>
          <a:xfrm>
            <a:off x="228600" y="1981200"/>
            <a:ext cx="8686800" cy="4114800"/>
          </a:xfrm>
        </p:spPr>
        <p:txBody>
          <a:bodyPr/>
          <a:lstStyle/>
          <a:p>
            <a:pPr eaLnBrk="1" hangingPunct="1">
              <a:buFontTx/>
              <a:buNone/>
            </a:pPr>
            <a:r>
              <a:rPr lang="en-US" altLang="en-US" dirty="0"/>
              <a:t>	Calculate the pH of a 0.30 M solution of acetic acid, HC</a:t>
            </a:r>
            <a:r>
              <a:rPr lang="en-US" altLang="en-US" baseline="-25000" dirty="0"/>
              <a:t>2</a:t>
            </a:r>
            <a:r>
              <a:rPr lang="en-US" altLang="en-US" dirty="0"/>
              <a:t>H</a:t>
            </a:r>
            <a:r>
              <a:rPr lang="en-US" altLang="en-US" baseline="-25000" dirty="0"/>
              <a:t>3</a:t>
            </a:r>
            <a:r>
              <a:rPr lang="en-US" altLang="en-US" dirty="0"/>
              <a:t>O</a:t>
            </a:r>
            <a:r>
              <a:rPr lang="en-US" altLang="en-US" baseline="-25000" dirty="0"/>
              <a:t>2</a:t>
            </a:r>
            <a:r>
              <a:rPr lang="en-US" altLang="en-US" dirty="0"/>
              <a:t>, at 25</a:t>
            </a:r>
            <a:r>
              <a:rPr lang="en-US" altLang="en-US" dirty="0">
                <a:sym typeface="Symbol" panose="05050102010706020507" pitchFamily="18" charset="2"/>
              </a:rPr>
              <a:t>C.</a:t>
            </a:r>
          </a:p>
          <a:p>
            <a:pPr eaLnBrk="1" hangingPunct="1">
              <a:buFontTx/>
              <a:buNone/>
            </a:pPr>
            <a:endParaRPr lang="en-US" altLang="en-US" sz="2400" dirty="0"/>
          </a:p>
          <a:p>
            <a:pPr eaLnBrk="1" hangingPunct="1">
              <a:buFontTx/>
              <a:buNone/>
            </a:pPr>
            <a:r>
              <a:rPr lang="en-US" altLang="en-US" sz="2400" dirty="0"/>
              <a:t>   HC</a:t>
            </a:r>
            <a:r>
              <a:rPr lang="en-US" altLang="en-US" sz="2400" baseline="-25000" dirty="0"/>
              <a:t>2</a:t>
            </a:r>
            <a:r>
              <a:rPr lang="en-US" altLang="en-US" sz="2400" dirty="0"/>
              <a:t>H</a:t>
            </a:r>
            <a:r>
              <a:rPr lang="en-US" altLang="en-US" sz="2400" baseline="-25000" dirty="0"/>
              <a:t>3</a:t>
            </a:r>
            <a:r>
              <a:rPr lang="en-US" altLang="en-US" sz="2400" dirty="0"/>
              <a:t>O</a:t>
            </a:r>
            <a:r>
              <a:rPr lang="en-US" altLang="en-US" sz="2400" baseline="-25000" dirty="0"/>
              <a:t>2</a:t>
            </a:r>
            <a:r>
              <a:rPr lang="en-US" altLang="en-US" sz="1800" dirty="0"/>
              <a:t>(</a:t>
            </a:r>
            <a:r>
              <a:rPr lang="en-US" altLang="en-US" sz="1800" i="1" dirty="0" err="1"/>
              <a:t>aq</a:t>
            </a:r>
            <a:r>
              <a:rPr lang="en-US" altLang="en-US" sz="1800" dirty="0"/>
              <a:t>)</a:t>
            </a:r>
            <a:r>
              <a:rPr lang="en-US" altLang="en-US" sz="2400" dirty="0"/>
              <a:t> + H</a:t>
            </a:r>
            <a:r>
              <a:rPr lang="en-US" altLang="en-US" sz="2400" baseline="-25000" dirty="0"/>
              <a:t>2</a:t>
            </a:r>
            <a:r>
              <a:rPr lang="en-US" altLang="en-US" sz="2400" dirty="0"/>
              <a:t>O</a:t>
            </a:r>
            <a:r>
              <a:rPr lang="en-US" altLang="en-US" sz="1800" dirty="0"/>
              <a:t>(</a:t>
            </a:r>
            <a:r>
              <a:rPr lang="en-US" altLang="en-US" sz="1800" i="1" dirty="0"/>
              <a:t>l</a:t>
            </a:r>
            <a:r>
              <a:rPr lang="en-US" altLang="en-US" sz="1800" dirty="0"/>
              <a:t>)</a:t>
            </a:r>
            <a:r>
              <a:rPr lang="en-US" altLang="en-US" sz="2000" dirty="0"/>
              <a:t> </a:t>
            </a:r>
            <a:r>
              <a:rPr lang="en-US" altLang="en-US" sz="2400" dirty="0"/>
              <a:t>                                   H</a:t>
            </a:r>
            <a:r>
              <a:rPr lang="en-US" altLang="en-US" sz="2400" baseline="-25000" dirty="0"/>
              <a:t>3</a:t>
            </a:r>
            <a:r>
              <a:rPr lang="en-US" altLang="en-US" sz="2400" dirty="0"/>
              <a:t>O</a:t>
            </a:r>
            <a:r>
              <a:rPr lang="en-US" altLang="en-US" sz="2400" baseline="30000" dirty="0"/>
              <a:t>+</a:t>
            </a:r>
            <a:r>
              <a:rPr lang="en-US" altLang="en-US" sz="1800" dirty="0"/>
              <a:t>(</a:t>
            </a:r>
            <a:r>
              <a:rPr lang="en-US" altLang="en-US" sz="1800" i="1" dirty="0" err="1"/>
              <a:t>aq</a:t>
            </a:r>
            <a:r>
              <a:rPr lang="en-US" altLang="en-US" sz="1800" dirty="0"/>
              <a:t>)</a:t>
            </a:r>
            <a:r>
              <a:rPr lang="en-US" altLang="en-US" sz="2400" dirty="0"/>
              <a:t> + C</a:t>
            </a:r>
            <a:r>
              <a:rPr lang="en-US" altLang="en-US" sz="2400" baseline="-25000" dirty="0"/>
              <a:t>2</a:t>
            </a:r>
            <a:r>
              <a:rPr lang="en-US" altLang="en-US" sz="2400" dirty="0"/>
              <a:t>H</a:t>
            </a:r>
            <a:r>
              <a:rPr lang="en-US" altLang="en-US" sz="2400" baseline="-25000" dirty="0"/>
              <a:t>3</a:t>
            </a:r>
            <a:r>
              <a:rPr lang="en-US" altLang="en-US" sz="2400" dirty="0"/>
              <a:t>O</a:t>
            </a:r>
            <a:r>
              <a:rPr lang="en-US" altLang="en-US" sz="2400" baseline="-25000" dirty="0"/>
              <a:t>2</a:t>
            </a:r>
            <a:r>
              <a:rPr lang="en-US" altLang="en-US" sz="2400" baseline="30000" dirty="0">
                <a:cs typeface="Arial" panose="020B0604020202020204" pitchFamily="34" charset="0"/>
                <a:sym typeface="Symbol" panose="05050102010706020507" pitchFamily="18" charset="2"/>
              </a:rPr>
              <a:t></a:t>
            </a:r>
            <a:r>
              <a:rPr lang="en-US" altLang="en-US" sz="1800" dirty="0"/>
              <a:t>(</a:t>
            </a:r>
            <a:r>
              <a:rPr lang="en-US" altLang="en-US" sz="1800" i="1" dirty="0" err="1"/>
              <a:t>aq</a:t>
            </a:r>
            <a:r>
              <a:rPr lang="en-US" altLang="en-US" sz="1800" dirty="0"/>
              <a:t>)</a:t>
            </a:r>
            <a:endParaRPr lang="en-US" altLang="en-US" sz="2000" dirty="0"/>
          </a:p>
          <a:p>
            <a:pPr algn="ctr" eaLnBrk="1" hangingPunct="1">
              <a:buFontTx/>
              <a:buNone/>
            </a:pPr>
            <a:endParaRPr lang="en-US" altLang="en-US" sz="2000" dirty="0"/>
          </a:p>
          <a:p>
            <a:pPr eaLnBrk="1" hangingPunct="1">
              <a:buFontTx/>
              <a:buNone/>
            </a:pPr>
            <a:r>
              <a:rPr lang="en-US" altLang="en-US" i="1" dirty="0"/>
              <a:t>    K</a:t>
            </a:r>
            <a:r>
              <a:rPr lang="en-US" altLang="en-US" i="1" baseline="-25000" dirty="0"/>
              <a:t>a</a:t>
            </a:r>
            <a:r>
              <a:rPr lang="en-US" altLang="en-US" dirty="0"/>
              <a:t> for acetic acid at 25</a:t>
            </a:r>
            <a:r>
              <a:rPr lang="en-US" altLang="en-US" dirty="0">
                <a:sym typeface="Symbol" panose="05050102010706020507" pitchFamily="18" charset="2"/>
              </a:rPr>
              <a:t>C is 1.8 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5</a:t>
            </a:r>
            <a:r>
              <a:rPr lang="en-US" altLang="en-US" dirty="0">
                <a:sym typeface="Symbol" panose="05050102010706020507" pitchFamily="18" charset="2"/>
              </a:rPr>
              <a:t>.</a:t>
            </a:r>
            <a:endParaRPr lang="en-US" altLang="en-US" dirty="0"/>
          </a:p>
        </p:txBody>
      </p:sp>
      <p:pic>
        <p:nvPicPr>
          <p:cNvPr id="98308" name="Picture 7" descr="Equilibrium Arrow">
            <a:extLst>
              <a:ext uri="{FF2B5EF4-FFF2-40B4-BE49-F238E27FC236}">
                <a16:creationId xmlns:a16="http://schemas.microsoft.com/office/drawing/2014/main" id="{C412F4DD-5242-4657-B782-93029FCBB63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2556" y="2894675"/>
            <a:ext cx="1600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15">
            <a:extLst>
              <a:ext uri="{FF2B5EF4-FFF2-40B4-BE49-F238E27FC236}">
                <a16:creationId xmlns:a16="http://schemas.microsoft.com/office/drawing/2014/main" id="{CA6232EA-D9BD-4FB1-8997-24D765B09869}"/>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7502EDF-4DEA-4CAF-A864-099E87270236}"/>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endParaRPr lang="en-US" altLang="en-US"/>
          </a:p>
        </p:txBody>
      </p:sp>
      <p:sp>
        <p:nvSpPr>
          <p:cNvPr id="100355" name="Rectangle 3">
            <a:extLst>
              <a:ext uri="{FF2B5EF4-FFF2-40B4-BE49-F238E27FC236}">
                <a16:creationId xmlns:a16="http://schemas.microsoft.com/office/drawing/2014/main" id="{35BE56D4-C0AD-43AD-B580-3F02526DF305}"/>
              </a:ext>
            </a:extLst>
          </p:cNvPr>
          <p:cNvSpPr>
            <a:spLocks noGrp="1" noChangeArrowheads="1"/>
          </p:cNvSpPr>
          <p:nvPr>
            <p:ph type="body" idx="1"/>
          </p:nvPr>
        </p:nvSpPr>
        <p:spPr>
          <a:xfrm>
            <a:off x="685800" y="1981200"/>
            <a:ext cx="7772400" cy="914400"/>
          </a:xfrm>
        </p:spPr>
        <p:txBody>
          <a:bodyPr/>
          <a:lstStyle/>
          <a:p>
            <a:pPr eaLnBrk="1" hangingPunct="1">
              <a:buFontTx/>
              <a:buNone/>
            </a:pPr>
            <a:r>
              <a:rPr lang="en-US" altLang="en-US"/>
              <a:t>The equilibrium constant expression is</a:t>
            </a:r>
          </a:p>
        </p:txBody>
      </p:sp>
      <p:grpSp>
        <p:nvGrpSpPr>
          <p:cNvPr id="100356" name="Group 13">
            <a:extLst>
              <a:ext uri="{FF2B5EF4-FFF2-40B4-BE49-F238E27FC236}">
                <a16:creationId xmlns:a16="http://schemas.microsoft.com/office/drawing/2014/main" id="{A1E34A5B-3BD4-4D29-8C49-C1BF1F6FDBB8}"/>
              </a:ext>
            </a:extLst>
          </p:cNvPr>
          <p:cNvGrpSpPr>
            <a:grpSpLocks/>
          </p:cNvGrpSpPr>
          <p:nvPr/>
        </p:nvGrpSpPr>
        <p:grpSpPr bwMode="auto">
          <a:xfrm>
            <a:off x="2590800" y="3505200"/>
            <a:ext cx="4065588" cy="1066800"/>
            <a:chOff x="1632" y="2208"/>
            <a:chExt cx="2561" cy="672"/>
          </a:xfrm>
        </p:grpSpPr>
        <p:grpSp>
          <p:nvGrpSpPr>
            <p:cNvPr id="100358" name="Group 12">
              <a:extLst>
                <a:ext uri="{FF2B5EF4-FFF2-40B4-BE49-F238E27FC236}">
                  <a16:creationId xmlns:a16="http://schemas.microsoft.com/office/drawing/2014/main" id="{1A17C07A-AFEA-4553-A581-E56E7CCD2FAE}"/>
                </a:ext>
              </a:extLst>
            </p:cNvPr>
            <p:cNvGrpSpPr>
              <a:grpSpLocks/>
            </p:cNvGrpSpPr>
            <p:nvPr/>
          </p:nvGrpSpPr>
          <p:grpSpPr bwMode="auto">
            <a:xfrm>
              <a:off x="2207" y="2208"/>
              <a:ext cx="1986" cy="672"/>
              <a:chOff x="2207" y="2208"/>
              <a:chExt cx="1986" cy="672"/>
            </a:xfrm>
          </p:grpSpPr>
          <p:sp>
            <p:nvSpPr>
              <p:cNvPr id="100360" name="Rectangle 6">
                <a:extLst>
                  <a:ext uri="{FF2B5EF4-FFF2-40B4-BE49-F238E27FC236}">
                    <a16:creationId xmlns:a16="http://schemas.microsoft.com/office/drawing/2014/main" id="{ACAD3F65-B079-4ECF-BC86-3FBF33E8B68C}"/>
                  </a:ext>
                </a:extLst>
              </p:cNvPr>
              <p:cNvSpPr>
                <a:spLocks noChangeArrowheads="1"/>
              </p:cNvSpPr>
              <p:nvPr/>
            </p:nvSpPr>
            <p:spPr bwMode="auto">
              <a:xfrm>
                <a:off x="2207" y="2208"/>
                <a:ext cx="198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[H</a:t>
                </a:r>
                <a:r>
                  <a:rPr lang="en-US" altLang="en-US" sz="3200" baseline="-25000"/>
                  <a:t>3</a:t>
                </a:r>
                <a:r>
                  <a:rPr lang="en-US" altLang="en-US" sz="3200"/>
                  <a:t>O</a:t>
                </a:r>
                <a:r>
                  <a:rPr lang="en-US" altLang="en-US" sz="3200" baseline="30000"/>
                  <a:t>+</a:t>
                </a:r>
                <a:r>
                  <a:rPr lang="en-US" altLang="en-US" sz="3200"/>
                  <a:t>] [C</a:t>
                </a:r>
                <a:r>
                  <a:rPr lang="en-US" altLang="en-US" sz="3200" baseline="-25000"/>
                  <a:t>2</a:t>
                </a:r>
                <a:r>
                  <a:rPr lang="en-US" altLang="en-US" sz="3200"/>
                  <a:t>H</a:t>
                </a:r>
                <a:r>
                  <a:rPr lang="en-US" altLang="en-US" sz="3200" baseline="-25000"/>
                  <a:t>3</a:t>
                </a:r>
                <a:r>
                  <a:rPr lang="en-US" altLang="en-US" sz="3200"/>
                  <a:t>O</a:t>
                </a:r>
                <a:r>
                  <a:rPr lang="en-US" altLang="en-US" sz="3200" baseline="-25000"/>
                  <a:t>2</a:t>
                </a:r>
                <a:r>
                  <a:rPr lang="en-US" altLang="en-US" sz="3200" baseline="30000">
                    <a:cs typeface="Arial" panose="020B0604020202020204" pitchFamily="34" charset="0"/>
                    <a:sym typeface="Symbol" panose="05050102010706020507" pitchFamily="18" charset="2"/>
                  </a:rPr>
                  <a:t></a:t>
                </a:r>
                <a:r>
                  <a:rPr lang="en-US" altLang="en-US" sz="3200"/>
                  <a:t>]</a:t>
                </a:r>
              </a:p>
              <a:p>
                <a:pPr algn="ctr"/>
                <a:r>
                  <a:rPr lang="en-US" altLang="en-US" sz="3200"/>
                  <a:t>[HC</a:t>
                </a:r>
                <a:r>
                  <a:rPr lang="en-US" altLang="en-US" sz="3200" baseline="-25000"/>
                  <a:t>2</a:t>
                </a:r>
                <a:r>
                  <a:rPr lang="en-US" altLang="en-US" sz="3200"/>
                  <a:t>H</a:t>
                </a:r>
                <a:r>
                  <a:rPr lang="en-US" altLang="en-US" sz="3200" baseline="-25000"/>
                  <a:t>3</a:t>
                </a:r>
                <a:r>
                  <a:rPr lang="en-US" altLang="en-US" sz="3200"/>
                  <a:t>O</a:t>
                </a:r>
                <a:r>
                  <a:rPr lang="en-US" altLang="en-US" sz="3200" baseline="-25000"/>
                  <a:t>2</a:t>
                </a:r>
                <a:r>
                  <a:rPr lang="en-US" altLang="en-US" sz="3200"/>
                  <a:t>]</a:t>
                </a:r>
              </a:p>
            </p:txBody>
          </p:sp>
          <p:sp>
            <p:nvSpPr>
              <p:cNvPr id="100361" name="Line 7">
                <a:extLst>
                  <a:ext uri="{FF2B5EF4-FFF2-40B4-BE49-F238E27FC236}">
                    <a16:creationId xmlns:a16="http://schemas.microsoft.com/office/drawing/2014/main" id="{C2D8A48A-5922-4306-BBDA-F560D32070C6}"/>
                  </a:ext>
                </a:extLst>
              </p:cNvPr>
              <p:cNvSpPr>
                <a:spLocks noChangeShapeType="1"/>
              </p:cNvSpPr>
              <p:nvPr/>
            </p:nvSpPr>
            <p:spPr bwMode="auto">
              <a:xfrm>
                <a:off x="2364" y="2558"/>
                <a:ext cx="17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0359" name="Rectangle 8">
              <a:extLst>
                <a:ext uri="{FF2B5EF4-FFF2-40B4-BE49-F238E27FC236}">
                  <a16:creationId xmlns:a16="http://schemas.microsoft.com/office/drawing/2014/main" id="{566840A8-F3BA-46D9-9845-0236E076CA59}"/>
                </a:ext>
              </a:extLst>
            </p:cNvPr>
            <p:cNvSpPr>
              <a:spLocks noChangeArrowheads="1"/>
            </p:cNvSpPr>
            <p:nvPr/>
          </p:nvSpPr>
          <p:spPr bwMode="auto">
            <a:xfrm>
              <a:off x="1632" y="2343"/>
              <a:ext cx="6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i="1"/>
                <a:t>K</a:t>
              </a:r>
              <a:r>
                <a:rPr lang="en-US" altLang="en-US" sz="3200" i="1" baseline="-25000"/>
                <a:t>a</a:t>
              </a:r>
              <a:r>
                <a:rPr lang="en-US" altLang="en-US" sz="3200"/>
                <a:t> =</a:t>
              </a:r>
              <a:endParaRPr lang="en-US" altLang="en-US" sz="3200" i="1"/>
            </a:p>
          </p:txBody>
        </p:sp>
      </p:grpSp>
      <p:sp>
        <p:nvSpPr>
          <p:cNvPr id="100357" name="Rectangle 15">
            <a:extLst>
              <a:ext uri="{FF2B5EF4-FFF2-40B4-BE49-F238E27FC236}">
                <a16:creationId xmlns:a16="http://schemas.microsoft.com/office/drawing/2014/main" id="{4612773D-ACFC-431D-AA39-703FC9DAF5D9}"/>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50ED3FF-7141-4941-BFD6-1BD43EC991B6}"/>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endParaRPr lang="en-US" altLang="en-US"/>
          </a:p>
        </p:txBody>
      </p:sp>
      <p:sp>
        <p:nvSpPr>
          <p:cNvPr id="102403" name="Rectangle 4">
            <a:extLst>
              <a:ext uri="{FF2B5EF4-FFF2-40B4-BE49-F238E27FC236}">
                <a16:creationId xmlns:a16="http://schemas.microsoft.com/office/drawing/2014/main" id="{1BD8F384-2387-4165-B550-9CBF6C355BB3}"/>
              </a:ext>
            </a:extLst>
          </p:cNvPr>
          <p:cNvSpPr>
            <a:spLocks noChangeArrowheads="1"/>
          </p:cNvSpPr>
          <p:nvPr/>
        </p:nvSpPr>
        <p:spPr bwMode="auto">
          <a:xfrm>
            <a:off x="838200" y="1752600"/>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We next set up a table…</a:t>
            </a:r>
          </a:p>
        </p:txBody>
      </p:sp>
      <p:graphicFrame>
        <p:nvGraphicFramePr>
          <p:cNvPr id="63677" name="Group 189">
            <a:extLst>
              <a:ext uri="{FF2B5EF4-FFF2-40B4-BE49-F238E27FC236}">
                <a16:creationId xmlns:a16="http://schemas.microsoft.com/office/drawing/2014/main" id="{8A5ECD4B-CC36-48EB-9ADD-D4AA00A86ECE}"/>
              </a:ext>
            </a:extLst>
          </p:cNvPr>
          <p:cNvGraphicFramePr>
            <a:graphicFrameLocks noGrp="1"/>
          </p:cNvGraphicFramePr>
          <p:nvPr>
            <p:ph type="tbl" idx="1"/>
          </p:nvPr>
        </p:nvGraphicFramePr>
        <p:xfrm>
          <a:off x="304800" y="2590800"/>
          <a:ext cx="8610600" cy="1768793"/>
        </p:xfrm>
        <a:graphic>
          <a:graphicData uri="http://schemas.openxmlformats.org/drawingml/2006/table">
            <a:tbl>
              <a:tblPr/>
              <a:tblGrid>
                <a:gridCol w="2209800">
                  <a:extLst>
                    <a:ext uri="{9D8B030D-6E8A-4147-A177-3AD203B41FA5}">
                      <a16:colId xmlns:a16="http://schemas.microsoft.com/office/drawing/2014/main" val="760403022"/>
                    </a:ext>
                  </a:extLst>
                </a:gridCol>
                <a:gridCol w="2286000">
                  <a:extLst>
                    <a:ext uri="{9D8B030D-6E8A-4147-A177-3AD203B41FA5}">
                      <a16:colId xmlns:a16="http://schemas.microsoft.com/office/drawing/2014/main" val="3998363149"/>
                    </a:ext>
                  </a:extLst>
                </a:gridCol>
                <a:gridCol w="1828800">
                  <a:extLst>
                    <a:ext uri="{9D8B030D-6E8A-4147-A177-3AD203B41FA5}">
                      <a16:colId xmlns:a16="http://schemas.microsoft.com/office/drawing/2014/main" val="2522884337"/>
                    </a:ext>
                  </a:extLst>
                </a:gridCol>
                <a:gridCol w="2286000">
                  <a:extLst>
                    <a:ext uri="{9D8B030D-6E8A-4147-A177-3AD203B41FA5}">
                      <a16:colId xmlns:a16="http://schemas.microsoft.com/office/drawing/2014/main" val="66573144"/>
                    </a:ext>
                  </a:extLst>
                </a:gridCol>
              </a:tblGrid>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891305459"/>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615672"/>
                  </a:ext>
                </a:extLst>
              </a:tr>
              <a:tr h="4429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6886560"/>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6787255"/>
                  </a:ext>
                </a:extLst>
              </a:tr>
            </a:tbl>
          </a:graphicData>
        </a:graphic>
      </p:graphicFrame>
      <p:sp>
        <p:nvSpPr>
          <p:cNvPr id="102431" name="Rectangle 147">
            <a:extLst>
              <a:ext uri="{FF2B5EF4-FFF2-40B4-BE49-F238E27FC236}">
                <a16:creationId xmlns:a16="http://schemas.microsoft.com/office/drawing/2014/main" id="{C57A0E23-3263-4777-B7A6-2161B941AD96}"/>
              </a:ext>
            </a:extLst>
          </p:cNvPr>
          <p:cNvSpPr>
            <a:spLocks noChangeArrowheads="1"/>
          </p:cNvSpPr>
          <p:nvPr/>
        </p:nvSpPr>
        <p:spPr bwMode="auto">
          <a:xfrm>
            <a:off x="304800" y="48768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We are assuming that </a:t>
            </a:r>
            <a:r>
              <a:rPr lang="en-US" altLang="en-US" i="1"/>
              <a:t>x</a:t>
            </a:r>
            <a:r>
              <a:rPr lang="en-US" altLang="en-US"/>
              <a:t> will be very small compared to 0.30 and can, therefore, be ignored.</a:t>
            </a:r>
          </a:p>
        </p:txBody>
      </p:sp>
      <p:sp>
        <p:nvSpPr>
          <p:cNvPr id="102432" name="Rectangle 15">
            <a:extLst>
              <a:ext uri="{FF2B5EF4-FFF2-40B4-BE49-F238E27FC236}">
                <a16:creationId xmlns:a16="http://schemas.microsoft.com/office/drawing/2014/main" id="{5F845E85-65FE-4D61-9FBC-A2BBEFCE388B}"/>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5F4BBBD-8BC2-444F-BB0E-2D863E34FEA2}"/>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endParaRPr lang="en-US" altLang="en-US"/>
          </a:p>
        </p:txBody>
      </p:sp>
      <p:sp>
        <p:nvSpPr>
          <p:cNvPr id="104451" name="Rectangle 3">
            <a:extLst>
              <a:ext uri="{FF2B5EF4-FFF2-40B4-BE49-F238E27FC236}">
                <a16:creationId xmlns:a16="http://schemas.microsoft.com/office/drawing/2014/main" id="{08CF77A5-7F02-4E1D-8BC5-42A5C92588C1}"/>
              </a:ext>
            </a:extLst>
          </p:cNvPr>
          <p:cNvSpPr>
            <a:spLocks noChangeArrowheads="1"/>
          </p:cNvSpPr>
          <p:nvPr/>
        </p:nvSpPr>
        <p:spPr bwMode="auto">
          <a:xfrm>
            <a:off x="838200" y="1752600"/>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We next set up a table…</a:t>
            </a:r>
          </a:p>
        </p:txBody>
      </p:sp>
      <p:graphicFrame>
        <p:nvGraphicFramePr>
          <p:cNvPr id="137220" name="Group 4">
            <a:extLst>
              <a:ext uri="{FF2B5EF4-FFF2-40B4-BE49-F238E27FC236}">
                <a16:creationId xmlns:a16="http://schemas.microsoft.com/office/drawing/2014/main" id="{6BD3C333-4D3A-4269-B646-AB6C56C3BFAE}"/>
              </a:ext>
            </a:extLst>
          </p:cNvPr>
          <p:cNvGraphicFramePr>
            <a:graphicFrameLocks noGrp="1"/>
          </p:cNvGraphicFramePr>
          <p:nvPr>
            <p:ph type="tbl" idx="1"/>
          </p:nvPr>
        </p:nvGraphicFramePr>
        <p:xfrm>
          <a:off x="304800" y="2590800"/>
          <a:ext cx="8610600" cy="1768793"/>
        </p:xfrm>
        <a:graphic>
          <a:graphicData uri="http://schemas.openxmlformats.org/drawingml/2006/table">
            <a:tbl>
              <a:tblPr/>
              <a:tblGrid>
                <a:gridCol w="2209800">
                  <a:extLst>
                    <a:ext uri="{9D8B030D-6E8A-4147-A177-3AD203B41FA5}">
                      <a16:colId xmlns:a16="http://schemas.microsoft.com/office/drawing/2014/main" val="2088216023"/>
                    </a:ext>
                  </a:extLst>
                </a:gridCol>
                <a:gridCol w="2286000">
                  <a:extLst>
                    <a:ext uri="{9D8B030D-6E8A-4147-A177-3AD203B41FA5}">
                      <a16:colId xmlns:a16="http://schemas.microsoft.com/office/drawing/2014/main" val="2813340163"/>
                    </a:ext>
                  </a:extLst>
                </a:gridCol>
                <a:gridCol w="1828800">
                  <a:extLst>
                    <a:ext uri="{9D8B030D-6E8A-4147-A177-3AD203B41FA5}">
                      <a16:colId xmlns:a16="http://schemas.microsoft.com/office/drawing/2014/main" val="3018113718"/>
                    </a:ext>
                  </a:extLst>
                </a:gridCol>
                <a:gridCol w="2286000">
                  <a:extLst>
                    <a:ext uri="{9D8B030D-6E8A-4147-A177-3AD203B41FA5}">
                      <a16:colId xmlns:a16="http://schemas.microsoft.com/office/drawing/2014/main" val="1429313500"/>
                    </a:ext>
                  </a:extLst>
                </a:gridCol>
              </a:tblGrid>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838486159"/>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7714687"/>
                  </a:ext>
                </a:extLst>
              </a:tr>
              <a:tr h="4429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0952534"/>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9290408"/>
                  </a:ext>
                </a:extLst>
              </a:tr>
            </a:tbl>
          </a:graphicData>
        </a:graphic>
      </p:graphicFrame>
      <p:sp>
        <p:nvSpPr>
          <p:cNvPr id="104479" name="Rectangle 31">
            <a:extLst>
              <a:ext uri="{FF2B5EF4-FFF2-40B4-BE49-F238E27FC236}">
                <a16:creationId xmlns:a16="http://schemas.microsoft.com/office/drawing/2014/main" id="{64C4B42B-7CFA-4924-B031-E52657832725}"/>
              </a:ext>
            </a:extLst>
          </p:cNvPr>
          <p:cNvSpPr>
            <a:spLocks noChangeArrowheads="1"/>
          </p:cNvSpPr>
          <p:nvPr/>
        </p:nvSpPr>
        <p:spPr bwMode="auto">
          <a:xfrm>
            <a:off x="304800" y="48768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We are assuming that </a:t>
            </a:r>
            <a:r>
              <a:rPr lang="en-US" altLang="en-US" i="1"/>
              <a:t>x</a:t>
            </a:r>
            <a:r>
              <a:rPr lang="en-US" altLang="en-US"/>
              <a:t> will be very small compared to 0.30 and can, therefore, be ignored.</a:t>
            </a:r>
          </a:p>
        </p:txBody>
      </p:sp>
      <p:sp>
        <p:nvSpPr>
          <p:cNvPr id="104480" name="Rectangle 15">
            <a:extLst>
              <a:ext uri="{FF2B5EF4-FFF2-40B4-BE49-F238E27FC236}">
                <a16:creationId xmlns:a16="http://schemas.microsoft.com/office/drawing/2014/main" id="{C9F04A56-AFBE-4F86-B3C3-6FCB34D8AF12}"/>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Compounds are Acids and Bases?</a:t>
            </a:r>
          </a:p>
        </p:txBody>
      </p:sp>
      <p:sp>
        <p:nvSpPr>
          <p:cNvPr id="3" name="Content Placeholder 2"/>
          <p:cNvSpPr>
            <a:spLocks noGrp="1"/>
          </p:cNvSpPr>
          <p:nvPr>
            <p:ph idx="1"/>
          </p:nvPr>
        </p:nvSpPr>
        <p:spPr>
          <a:xfrm>
            <a:off x="628650" y="955965"/>
            <a:ext cx="7886700" cy="4785078"/>
          </a:xfrm>
        </p:spPr>
        <p:txBody>
          <a:bodyPr>
            <a:normAutofit/>
          </a:bodyPr>
          <a:lstStyle/>
          <a:p>
            <a:r>
              <a:rPr lang="en-US" dirty="0"/>
              <a:t>Bases: </a:t>
            </a:r>
          </a:p>
          <a:p>
            <a:endParaRPr lang="en-US" dirty="0"/>
          </a:p>
          <a:p>
            <a:pPr marL="457200" indent="-457200">
              <a:buFont typeface="+mj-lt"/>
              <a:buAutoNum type="arabicParenR"/>
            </a:pPr>
            <a:r>
              <a:rPr lang="en-US" dirty="0"/>
              <a:t>Ionic compounds that contain OH-  </a:t>
            </a:r>
            <a:r>
              <a:rPr lang="en-US" dirty="0">
                <a:solidFill>
                  <a:srgbClr val="0070C0"/>
                </a:solidFill>
              </a:rPr>
              <a:t>NaOH,  Ca(OH)</a:t>
            </a:r>
            <a:r>
              <a:rPr lang="en-US" baseline="-25000" dirty="0">
                <a:solidFill>
                  <a:srgbClr val="0070C0"/>
                </a:solidFill>
              </a:rPr>
              <a:t>2</a:t>
            </a:r>
            <a:endParaRPr lang="en-US" dirty="0"/>
          </a:p>
          <a:p>
            <a:pPr marL="457200" indent="-457200">
              <a:buFont typeface="+mj-lt"/>
              <a:buAutoNum type="arabicParenR"/>
            </a:pPr>
            <a:r>
              <a:rPr lang="en-US" dirty="0"/>
              <a:t>Molecules -  Primarily amines   </a:t>
            </a:r>
            <a:r>
              <a:rPr lang="en-US" sz="2400" dirty="0">
                <a:solidFill>
                  <a:srgbClr val="FF0000"/>
                </a:solidFill>
              </a:rPr>
              <a:t>( contain a C-NH</a:t>
            </a:r>
            <a:r>
              <a:rPr lang="en-US" sz="2000" dirty="0">
                <a:solidFill>
                  <a:srgbClr val="FF0000"/>
                </a:solidFill>
              </a:rPr>
              <a:t>2</a:t>
            </a:r>
            <a:r>
              <a:rPr lang="en-US" sz="2800" dirty="0">
                <a:solidFill>
                  <a:srgbClr val="FF0000"/>
                </a:solidFill>
              </a:rPr>
              <a:t> bond)</a:t>
            </a:r>
            <a:endParaRPr lang="en-US" dirty="0"/>
          </a:p>
          <a:p>
            <a:pPr marL="457200" indent="-457200">
              <a:buFont typeface="+mj-lt"/>
              <a:buAutoNum type="arabicParenR"/>
            </a:pPr>
            <a:r>
              <a:rPr lang="en-US" dirty="0"/>
              <a:t>Anions – With and without H     (</a:t>
            </a:r>
            <a:r>
              <a:rPr lang="en-US" dirty="0">
                <a:solidFill>
                  <a:srgbClr val="0070C0"/>
                </a:solidFill>
              </a:rPr>
              <a:t>  F-.   CO</a:t>
            </a:r>
            <a:r>
              <a:rPr lang="en-US" baseline="-25000" dirty="0">
                <a:solidFill>
                  <a:srgbClr val="0070C0"/>
                </a:solidFill>
              </a:rPr>
              <a:t>3</a:t>
            </a:r>
            <a:r>
              <a:rPr lang="en-US" baseline="30000" dirty="0">
                <a:solidFill>
                  <a:srgbClr val="0070C0"/>
                </a:solidFill>
              </a:rPr>
              <a:t>2-</a:t>
            </a:r>
            <a:r>
              <a:rPr lang="en-US" dirty="0">
                <a:solidFill>
                  <a:srgbClr val="0070C0"/>
                </a:solidFill>
              </a:rPr>
              <a:t>) </a:t>
            </a:r>
            <a:endParaRPr lang="en-US" dirty="0"/>
          </a:p>
          <a:p>
            <a:pPr marL="0" indent="0">
              <a:buNone/>
            </a:pPr>
            <a:endParaRPr lang="en-US" dirty="0"/>
          </a:p>
        </p:txBody>
      </p:sp>
    </p:spTree>
    <p:extLst>
      <p:ext uri="{BB962C8B-B14F-4D97-AF65-F5344CB8AC3E}">
        <p14:creationId xmlns:p14="http://schemas.microsoft.com/office/powerpoint/2010/main" val="1546055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1EC7E08-E266-445A-BA5B-2D2B7435ABE8}"/>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endParaRPr lang="en-US" altLang="en-US"/>
          </a:p>
        </p:txBody>
      </p:sp>
      <p:sp>
        <p:nvSpPr>
          <p:cNvPr id="106499" name="Rectangle 3">
            <a:extLst>
              <a:ext uri="{FF2B5EF4-FFF2-40B4-BE49-F238E27FC236}">
                <a16:creationId xmlns:a16="http://schemas.microsoft.com/office/drawing/2014/main" id="{8C1DACC8-C197-4AA0-A91F-E2C6FCE8DF3A}"/>
              </a:ext>
            </a:extLst>
          </p:cNvPr>
          <p:cNvSpPr>
            <a:spLocks noChangeArrowheads="1"/>
          </p:cNvSpPr>
          <p:nvPr/>
        </p:nvSpPr>
        <p:spPr bwMode="auto">
          <a:xfrm>
            <a:off x="838200" y="1752600"/>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We next set up a table…</a:t>
            </a:r>
          </a:p>
        </p:txBody>
      </p:sp>
      <p:graphicFrame>
        <p:nvGraphicFramePr>
          <p:cNvPr id="139268" name="Group 4">
            <a:extLst>
              <a:ext uri="{FF2B5EF4-FFF2-40B4-BE49-F238E27FC236}">
                <a16:creationId xmlns:a16="http://schemas.microsoft.com/office/drawing/2014/main" id="{FB4BF69D-694F-489A-B041-512862C4FF76}"/>
              </a:ext>
            </a:extLst>
          </p:cNvPr>
          <p:cNvGraphicFramePr>
            <a:graphicFrameLocks noGrp="1"/>
          </p:cNvGraphicFramePr>
          <p:nvPr>
            <p:ph type="tbl" idx="1"/>
          </p:nvPr>
        </p:nvGraphicFramePr>
        <p:xfrm>
          <a:off x="304800" y="2590800"/>
          <a:ext cx="8610600" cy="1768793"/>
        </p:xfrm>
        <a:graphic>
          <a:graphicData uri="http://schemas.openxmlformats.org/drawingml/2006/table">
            <a:tbl>
              <a:tblPr/>
              <a:tblGrid>
                <a:gridCol w="2209800">
                  <a:extLst>
                    <a:ext uri="{9D8B030D-6E8A-4147-A177-3AD203B41FA5}">
                      <a16:colId xmlns:a16="http://schemas.microsoft.com/office/drawing/2014/main" val="2131159541"/>
                    </a:ext>
                  </a:extLst>
                </a:gridCol>
                <a:gridCol w="2286000">
                  <a:extLst>
                    <a:ext uri="{9D8B030D-6E8A-4147-A177-3AD203B41FA5}">
                      <a16:colId xmlns:a16="http://schemas.microsoft.com/office/drawing/2014/main" val="589641280"/>
                    </a:ext>
                  </a:extLst>
                </a:gridCol>
                <a:gridCol w="1828800">
                  <a:extLst>
                    <a:ext uri="{9D8B030D-6E8A-4147-A177-3AD203B41FA5}">
                      <a16:colId xmlns:a16="http://schemas.microsoft.com/office/drawing/2014/main" val="2388880473"/>
                    </a:ext>
                  </a:extLst>
                </a:gridCol>
                <a:gridCol w="2286000">
                  <a:extLst>
                    <a:ext uri="{9D8B030D-6E8A-4147-A177-3AD203B41FA5}">
                      <a16:colId xmlns:a16="http://schemas.microsoft.com/office/drawing/2014/main" val="2187295053"/>
                    </a:ext>
                  </a:extLst>
                </a:gridCol>
              </a:tblGrid>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[C</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H</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a:t>
                      </a:r>
                      <a:r>
                        <a:rPr kumimoji="0" lang="en-US" altLang="en-US" sz="20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2</a:t>
                      </a:r>
                      <a:r>
                        <a:rPr kumimoji="0" lang="en-US" altLang="en-US" sz="20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0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3715338684"/>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424493"/>
                  </a:ext>
                </a:extLst>
              </a:tr>
              <a:tr h="4429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6532400"/>
                  </a:ext>
                </a:extLst>
              </a:tr>
              <a:tr h="3810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0.30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0.30</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4161706"/>
                  </a:ext>
                </a:extLst>
              </a:tr>
            </a:tbl>
          </a:graphicData>
        </a:graphic>
      </p:graphicFrame>
      <p:sp>
        <p:nvSpPr>
          <p:cNvPr id="106527" name="Rectangle 31">
            <a:extLst>
              <a:ext uri="{FF2B5EF4-FFF2-40B4-BE49-F238E27FC236}">
                <a16:creationId xmlns:a16="http://schemas.microsoft.com/office/drawing/2014/main" id="{29354371-FE23-44A8-BBEB-622DACB384FE}"/>
              </a:ext>
            </a:extLst>
          </p:cNvPr>
          <p:cNvSpPr>
            <a:spLocks noChangeArrowheads="1"/>
          </p:cNvSpPr>
          <p:nvPr/>
        </p:nvSpPr>
        <p:spPr bwMode="auto">
          <a:xfrm>
            <a:off x="304800" y="48768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We are assuming that </a:t>
            </a:r>
            <a:r>
              <a:rPr lang="en-US" altLang="en-US" i="1"/>
              <a:t>x</a:t>
            </a:r>
            <a:r>
              <a:rPr lang="en-US" altLang="en-US"/>
              <a:t> will be very small compared to 0.30 and can, therefore, be ignored.</a:t>
            </a:r>
          </a:p>
        </p:txBody>
      </p:sp>
      <p:sp>
        <p:nvSpPr>
          <p:cNvPr id="106528" name="Rectangle 15">
            <a:extLst>
              <a:ext uri="{FF2B5EF4-FFF2-40B4-BE49-F238E27FC236}">
                <a16:creationId xmlns:a16="http://schemas.microsoft.com/office/drawing/2014/main" id="{EDC093BD-B8C1-47C9-A478-4191B6BE72C8}"/>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B5FB186-C56E-4A72-831E-7066D546E708}"/>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p>
        </p:txBody>
      </p:sp>
      <p:sp>
        <p:nvSpPr>
          <p:cNvPr id="108547" name="Rectangle 3">
            <a:extLst>
              <a:ext uri="{FF2B5EF4-FFF2-40B4-BE49-F238E27FC236}">
                <a16:creationId xmlns:a16="http://schemas.microsoft.com/office/drawing/2014/main" id="{916E6967-0D40-405A-BB07-04A1F527F97F}"/>
              </a:ext>
            </a:extLst>
          </p:cNvPr>
          <p:cNvSpPr>
            <a:spLocks noGrp="1" noChangeArrowheads="1"/>
          </p:cNvSpPr>
          <p:nvPr>
            <p:ph type="body" idx="1"/>
          </p:nvPr>
        </p:nvSpPr>
        <p:spPr>
          <a:xfrm>
            <a:off x="896721" y="1279183"/>
            <a:ext cx="7772400" cy="762000"/>
          </a:xfrm>
        </p:spPr>
        <p:txBody>
          <a:bodyPr/>
          <a:lstStyle/>
          <a:p>
            <a:pPr eaLnBrk="1" hangingPunct="1">
              <a:lnSpc>
                <a:spcPct val="90000"/>
              </a:lnSpc>
              <a:buFontTx/>
              <a:buNone/>
            </a:pPr>
            <a:r>
              <a:rPr lang="en-US" altLang="en-US" sz="2800"/>
              <a:t>Now,</a:t>
            </a:r>
          </a:p>
          <a:p>
            <a:pPr algn="ctr" eaLnBrk="1" hangingPunct="1">
              <a:lnSpc>
                <a:spcPct val="90000"/>
              </a:lnSpc>
              <a:buFontTx/>
              <a:buNone/>
            </a:pPr>
            <a:endParaRPr lang="en-US" altLang="en-US" sz="2800"/>
          </a:p>
        </p:txBody>
      </p:sp>
      <p:grpSp>
        <p:nvGrpSpPr>
          <p:cNvPr id="108548" name="Group 13">
            <a:extLst>
              <a:ext uri="{FF2B5EF4-FFF2-40B4-BE49-F238E27FC236}">
                <a16:creationId xmlns:a16="http://schemas.microsoft.com/office/drawing/2014/main" id="{CD09AB41-7CE3-40D9-948B-94C46D6AD227}"/>
              </a:ext>
            </a:extLst>
          </p:cNvPr>
          <p:cNvGrpSpPr>
            <a:grpSpLocks/>
          </p:cNvGrpSpPr>
          <p:nvPr/>
        </p:nvGrpSpPr>
        <p:grpSpPr bwMode="auto">
          <a:xfrm>
            <a:off x="2430381" y="1205364"/>
            <a:ext cx="3730625" cy="1066800"/>
            <a:chOff x="1508" y="1140"/>
            <a:chExt cx="2209" cy="672"/>
          </a:xfrm>
        </p:grpSpPr>
        <p:grpSp>
          <p:nvGrpSpPr>
            <p:cNvPr id="108551" name="Group 12">
              <a:extLst>
                <a:ext uri="{FF2B5EF4-FFF2-40B4-BE49-F238E27FC236}">
                  <a16:creationId xmlns:a16="http://schemas.microsoft.com/office/drawing/2014/main" id="{12EB81EB-624A-47CD-92EB-77B844080F1C}"/>
                </a:ext>
              </a:extLst>
            </p:cNvPr>
            <p:cNvGrpSpPr>
              <a:grpSpLocks/>
            </p:cNvGrpSpPr>
            <p:nvPr/>
          </p:nvGrpSpPr>
          <p:grpSpPr bwMode="auto">
            <a:xfrm>
              <a:off x="2901" y="1140"/>
              <a:ext cx="816" cy="672"/>
              <a:chOff x="2901" y="1140"/>
              <a:chExt cx="816" cy="672"/>
            </a:xfrm>
          </p:grpSpPr>
          <p:sp>
            <p:nvSpPr>
              <p:cNvPr id="108553" name="Rectangle 5">
                <a:extLst>
                  <a:ext uri="{FF2B5EF4-FFF2-40B4-BE49-F238E27FC236}">
                    <a16:creationId xmlns:a16="http://schemas.microsoft.com/office/drawing/2014/main" id="{106F5D5D-B41B-436E-A7DE-95551CC78F31}"/>
                  </a:ext>
                </a:extLst>
              </p:cNvPr>
              <p:cNvSpPr>
                <a:spLocks noChangeArrowheads="1"/>
              </p:cNvSpPr>
              <p:nvPr/>
            </p:nvSpPr>
            <p:spPr bwMode="auto">
              <a:xfrm>
                <a:off x="2941" y="1140"/>
                <a:ext cx="73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dirty="0"/>
                  <a:t>(</a:t>
                </a:r>
                <a:r>
                  <a:rPr lang="en-US" altLang="en-US" sz="3200" i="1" dirty="0"/>
                  <a:t>x</a:t>
                </a:r>
                <a:r>
                  <a:rPr lang="en-US" altLang="en-US" sz="3200" dirty="0"/>
                  <a:t>)</a:t>
                </a:r>
                <a:r>
                  <a:rPr lang="en-US" altLang="en-US" sz="3200" baseline="30000" dirty="0"/>
                  <a:t>2</a:t>
                </a:r>
                <a:endParaRPr lang="en-US" altLang="en-US" sz="3200" dirty="0"/>
              </a:p>
              <a:p>
                <a:pPr algn="ctr"/>
                <a:r>
                  <a:rPr lang="en-US" altLang="en-US" sz="3200" dirty="0"/>
                  <a:t>(0.30)</a:t>
                </a:r>
              </a:p>
            </p:txBody>
          </p:sp>
          <p:sp>
            <p:nvSpPr>
              <p:cNvPr id="108554" name="Line 6">
                <a:extLst>
                  <a:ext uri="{FF2B5EF4-FFF2-40B4-BE49-F238E27FC236}">
                    <a16:creationId xmlns:a16="http://schemas.microsoft.com/office/drawing/2014/main" id="{78F24183-440C-4063-9072-9E656D375B8C}"/>
                  </a:ext>
                </a:extLst>
              </p:cNvPr>
              <p:cNvSpPr>
                <a:spLocks noChangeShapeType="1"/>
              </p:cNvSpPr>
              <p:nvPr/>
            </p:nvSpPr>
            <p:spPr bwMode="auto">
              <a:xfrm>
                <a:off x="2901" y="1488"/>
                <a:ext cx="8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8552" name="Rectangle 9">
              <a:extLst>
                <a:ext uri="{FF2B5EF4-FFF2-40B4-BE49-F238E27FC236}">
                  <a16:creationId xmlns:a16="http://schemas.microsoft.com/office/drawing/2014/main" id="{5090BD31-E371-4B57-99C7-4C051A718184}"/>
                </a:ext>
              </a:extLst>
            </p:cNvPr>
            <p:cNvSpPr>
              <a:spLocks noChangeArrowheads="1"/>
            </p:cNvSpPr>
            <p:nvPr/>
          </p:nvSpPr>
          <p:spPr bwMode="auto">
            <a:xfrm>
              <a:off x="1508" y="1156"/>
              <a:ext cx="15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t>1.8 </a:t>
              </a:r>
              <a:r>
                <a:rPr lang="en-US" altLang="en-US" sz="3200" dirty="0">
                  <a:sym typeface="Symbol" panose="05050102010706020507" pitchFamily="18" charset="2"/>
                </a:rPr>
                <a:t> 10</a:t>
              </a:r>
              <a:r>
                <a:rPr lang="en-US" altLang="en-US" sz="3200" baseline="30000" dirty="0">
                  <a:cs typeface="Arial" panose="020B0604020202020204" pitchFamily="34" charset="0"/>
                  <a:sym typeface="Symbol" panose="05050102010706020507" pitchFamily="18" charset="2"/>
                </a:rPr>
                <a:t></a:t>
              </a:r>
              <a:r>
                <a:rPr lang="en-US" altLang="en-US" sz="3200" baseline="30000" dirty="0">
                  <a:sym typeface="Symbol" panose="05050102010706020507" pitchFamily="18" charset="2"/>
                </a:rPr>
                <a:t>5</a:t>
              </a:r>
              <a:r>
                <a:rPr lang="en-US" altLang="en-US" sz="3200" dirty="0">
                  <a:sym typeface="Symbol" panose="05050102010706020507" pitchFamily="18" charset="2"/>
                </a:rPr>
                <a:t> = </a:t>
              </a:r>
            </a:p>
          </p:txBody>
        </p:sp>
      </p:grpSp>
      <p:sp>
        <p:nvSpPr>
          <p:cNvPr id="108549" name="Rectangle 11">
            <a:extLst>
              <a:ext uri="{FF2B5EF4-FFF2-40B4-BE49-F238E27FC236}">
                <a16:creationId xmlns:a16="http://schemas.microsoft.com/office/drawing/2014/main" id="{A4551142-DE45-45B5-BA63-8F060DE4AA69}"/>
              </a:ext>
            </a:extLst>
          </p:cNvPr>
          <p:cNvSpPr>
            <a:spLocks noChangeArrowheads="1"/>
          </p:cNvSpPr>
          <p:nvPr/>
        </p:nvSpPr>
        <p:spPr bwMode="auto">
          <a:xfrm>
            <a:off x="406909" y="2272164"/>
            <a:ext cx="6738937" cy="22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dirty="0"/>
              <a:t>    	(1.8 </a:t>
            </a:r>
            <a:r>
              <a:rPr lang="en-US" altLang="en-US" sz="3200" dirty="0">
                <a:sym typeface="Symbol" panose="05050102010706020507" pitchFamily="18" charset="2"/>
              </a:rPr>
              <a:t> 10</a:t>
            </a:r>
            <a:r>
              <a:rPr lang="en-US" altLang="en-US" sz="3200" baseline="30000" dirty="0">
                <a:cs typeface="Arial" panose="020B0604020202020204" pitchFamily="34" charset="0"/>
                <a:sym typeface="Symbol" panose="05050102010706020507" pitchFamily="18" charset="2"/>
              </a:rPr>
              <a:t></a:t>
            </a:r>
            <a:r>
              <a:rPr lang="en-US" altLang="en-US" sz="3200" baseline="30000" dirty="0">
                <a:sym typeface="Symbol" panose="05050102010706020507" pitchFamily="18" charset="2"/>
              </a:rPr>
              <a:t>5</a:t>
            </a:r>
            <a:r>
              <a:rPr lang="en-US" altLang="en-US" sz="3200" dirty="0">
                <a:sym typeface="Symbol" panose="05050102010706020507" pitchFamily="18" charset="2"/>
              </a:rPr>
              <a:t>) (0.30) = </a:t>
            </a:r>
            <a:r>
              <a:rPr lang="en-US" altLang="en-US" sz="3200" i="1" dirty="0">
                <a:sym typeface="Symbol" panose="05050102010706020507" pitchFamily="18" charset="2"/>
              </a:rPr>
              <a:t>x</a:t>
            </a:r>
            <a:r>
              <a:rPr lang="en-US" altLang="en-US" sz="3200" baseline="30000" dirty="0">
                <a:sym typeface="Symbol" panose="05050102010706020507" pitchFamily="18" charset="2"/>
              </a:rPr>
              <a:t>2</a:t>
            </a:r>
          </a:p>
          <a:p>
            <a:endParaRPr lang="en-US" altLang="en-US" sz="3200" baseline="30000" dirty="0">
              <a:sym typeface="Symbol" panose="05050102010706020507" pitchFamily="18" charset="2"/>
            </a:endParaRPr>
          </a:p>
          <a:p>
            <a:r>
              <a:rPr lang="en-US" altLang="en-US" sz="3200" dirty="0">
                <a:sym typeface="Symbol" panose="05050102010706020507" pitchFamily="18" charset="2"/>
              </a:rPr>
              <a:t>		     5.4  10</a:t>
            </a:r>
            <a:r>
              <a:rPr lang="en-US" altLang="en-US" sz="3200" baseline="30000" dirty="0">
                <a:cs typeface="Arial" panose="020B0604020202020204" pitchFamily="34" charset="0"/>
                <a:sym typeface="Symbol" panose="05050102010706020507" pitchFamily="18" charset="2"/>
              </a:rPr>
              <a:t></a:t>
            </a:r>
            <a:r>
              <a:rPr lang="en-US" altLang="en-US" sz="3200" baseline="30000" dirty="0">
                <a:sym typeface="Symbol" panose="05050102010706020507" pitchFamily="18" charset="2"/>
              </a:rPr>
              <a:t>6</a:t>
            </a:r>
            <a:r>
              <a:rPr lang="en-US" altLang="en-US" sz="3200" dirty="0">
                <a:sym typeface="Symbol" panose="05050102010706020507" pitchFamily="18" charset="2"/>
              </a:rPr>
              <a:t> = </a:t>
            </a:r>
            <a:r>
              <a:rPr lang="en-US" altLang="en-US" sz="3200" i="1" dirty="0">
                <a:sym typeface="Symbol" panose="05050102010706020507" pitchFamily="18" charset="2"/>
              </a:rPr>
              <a:t>x</a:t>
            </a:r>
            <a:r>
              <a:rPr lang="en-US" altLang="en-US" sz="3200" baseline="30000" dirty="0">
                <a:sym typeface="Symbol" panose="05050102010706020507" pitchFamily="18" charset="2"/>
              </a:rPr>
              <a:t>2   </a:t>
            </a:r>
          </a:p>
          <a:p>
            <a:pPr>
              <a:lnSpc>
                <a:spcPct val="70000"/>
              </a:lnSpc>
            </a:pPr>
            <a:endParaRPr lang="en-US" altLang="en-US" sz="3200" dirty="0">
              <a:sym typeface="Symbol" panose="05050102010706020507" pitchFamily="18" charset="2"/>
            </a:endParaRPr>
          </a:p>
          <a:p>
            <a:r>
              <a:rPr lang="en-US" altLang="en-US" sz="3200" dirty="0">
                <a:sym typeface="Symbol" panose="05050102010706020507" pitchFamily="18" charset="2"/>
              </a:rPr>
              <a:t>		     2.3  10</a:t>
            </a:r>
            <a:r>
              <a:rPr lang="en-US" altLang="en-US" sz="3200" baseline="30000" dirty="0">
                <a:cs typeface="Arial" panose="020B0604020202020204" pitchFamily="34" charset="0"/>
                <a:sym typeface="Symbol" panose="05050102010706020507" pitchFamily="18" charset="2"/>
              </a:rPr>
              <a:t></a:t>
            </a:r>
            <a:r>
              <a:rPr lang="en-US" altLang="en-US" sz="3200" baseline="30000" dirty="0">
                <a:sym typeface="Symbol" panose="05050102010706020507" pitchFamily="18" charset="2"/>
              </a:rPr>
              <a:t>3</a:t>
            </a:r>
            <a:r>
              <a:rPr lang="en-US" altLang="en-US" sz="3200" dirty="0">
                <a:sym typeface="Symbol" panose="05050102010706020507" pitchFamily="18" charset="2"/>
              </a:rPr>
              <a:t> = </a:t>
            </a:r>
            <a:r>
              <a:rPr lang="en-US" altLang="en-US" sz="3200" i="1" dirty="0">
                <a:sym typeface="Symbol" panose="05050102010706020507" pitchFamily="18" charset="2"/>
              </a:rPr>
              <a:t>x</a:t>
            </a:r>
            <a:endParaRPr lang="en-US" altLang="en-US" sz="3200" dirty="0"/>
          </a:p>
        </p:txBody>
      </p:sp>
      <p:sp>
        <p:nvSpPr>
          <p:cNvPr id="108550" name="Rectangle 15">
            <a:extLst>
              <a:ext uri="{FF2B5EF4-FFF2-40B4-BE49-F238E27FC236}">
                <a16:creationId xmlns:a16="http://schemas.microsoft.com/office/drawing/2014/main" id="{F6E5E091-83CF-40F9-933B-E939D9B7115F}"/>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3" name="TextBox 2">
            <a:extLst>
              <a:ext uri="{FF2B5EF4-FFF2-40B4-BE49-F238E27FC236}">
                <a16:creationId xmlns:a16="http://schemas.microsoft.com/office/drawing/2014/main" id="{2DF21A2E-D144-4239-AF7A-9339132F08AB}"/>
              </a:ext>
            </a:extLst>
          </p:cNvPr>
          <p:cNvSpPr txBox="1"/>
          <p:nvPr/>
        </p:nvSpPr>
        <p:spPr>
          <a:xfrm>
            <a:off x="1057013" y="4647501"/>
            <a:ext cx="7164198" cy="1938992"/>
          </a:xfrm>
          <a:prstGeom prst="rect">
            <a:avLst/>
          </a:prstGeom>
          <a:noFill/>
        </p:spPr>
        <p:txBody>
          <a:bodyPr wrap="square" rtlCol="0">
            <a:spAutoFit/>
          </a:bodyPr>
          <a:lstStyle/>
          <a:p>
            <a:r>
              <a:rPr lang="en-US" sz="2400" dirty="0"/>
              <a:t>Note that x is the square root of  Ka x Ma.  This provides a useful shortcut for acids with small Ka  </a:t>
            </a:r>
          </a:p>
          <a:p>
            <a:endParaRPr lang="en-US" sz="2400" dirty="0"/>
          </a:p>
          <a:p>
            <a:endParaRPr lang="en-US" sz="2400" dirty="0"/>
          </a:p>
          <a:p>
            <a:endParaRPr lang="en-US" sz="2400" dirty="0"/>
          </a:p>
        </p:txBody>
      </p:sp>
      <p:grpSp>
        <p:nvGrpSpPr>
          <p:cNvPr id="6" name="Group 5">
            <a:extLst>
              <a:ext uri="{FF2B5EF4-FFF2-40B4-BE49-F238E27FC236}">
                <a16:creationId xmlns:a16="http://schemas.microsoft.com/office/drawing/2014/main" id="{ED9E8D29-ADFF-4776-91A9-B822ECD7C729}"/>
              </a:ext>
            </a:extLst>
          </p:cNvPr>
          <p:cNvGrpSpPr/>
          <p:nvPr/>
        </p:nvGrpSpPr>
        <p:grpSpPr>
          <a:xfrm>
            <a:off x="7552787" y="3015601"/>
            <a:ext cx="86760" cy="51480"/>
            <a:chOff x="7552787" y="3015601"/>
            <a:chExt cx="86760" cy="5148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46F604C-A69C-4719-AE17-3C66FD3F2A51}"/>
                    </a:ext>
                  </a:extLst>
                </p14:cNvPr>
                <p14:cNvContentPartPr/>
                <p14:nvPr/>
              </p14:nvContentPartPr>
              <p14:xfrm>
                <a:off x="7586987" y="3015601"/>
                <a:ext cx="52560" cy="51480"/>
              </p14:xfrm>
            </p:contentPart>
          </mc:Choice>
          <mc:Fallback xmlns="">
            <p:pic>
              <p:nvPicPr>
                <p:cNvPr id="4" name="Ink 3">
                  <a:extLst>
                    <a:ext uri="{FF2B5EF4-FFF2-40B4-BE49-F238E27FC236}">
                      <a16:creationId xmlns:a16="http://schemas.microsoft.com/office/drawing/2014/main" id="{F46F604C-A69C-4719-AE17-3C66FD3F2A51}"/>
                    </a:ext>
                  </a:extLst>
                </p:cNvPr>
                <p:cNvPicPr/>
                <p:nvPr/>
              </p:nvPicPr>
              <p:blipFill>
                <a:blip r:embed="rId4"/>
                <a:stretch>
                  <a:fillRect/>
                </a:stretch>
              </p:blipFill>
              <p:spPr>
                <a:xfrm>
                  <a:off x="7577987" y="3006961"/>
                  <a:ext cx="70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76CD7AE-BD4A-496C-A973-F741AC69690E}"/>
                    </a:ext>
                  </a:extLst>
                </p14:cNvPr>
                <p14:cNvContentPartPr/>
                <p14:nvPr/>
              </p14:nvContentPartPr>
              <p14:xfrm>
                <a:off x="7552787" y="3036841"/>
                <a:ext cx="54000" cy="16200"/>
              </p14:xfrm>
            </p:contentPart>
          </mc:Choice>
          <mc:Fallback xmlns="">
            <p:pic>
              <p:nvPicPr>
                <p:cNvPr id="5" name="Ink 4">
                  <a:extLst>
                    <a:ext uri="{FF2B5EF4-FFF2-40B4-BE49-F238E27FC236}">
                      <a16:creationId xmlns:a16="http://schemas.microsoft.com/office/drawing/2014/main" id="{276CD7AE-BD4A-496C-A973-F741AC69690E}"/>
                    </a:ext>
                  </a:extLst>
                </p:cNvPr>
                <p:cNvPicPr/>
                <p:nvPr/>
              </p:nvPicPr>
              <p:blipFill>
                <a:blip r:embed="rId6"/>
                <a:stretch>
                  <a:fillRect/>
                </a:stretch>
              </p:blipFill>
              <p:spPr>
                <a:xfrm>
                  <a:off x="7543787" y="3027841"/>
                  <a:ext cx="71640" cy="33840"/>
                </a:xfrm>
                <a:prstGeom prst="rect">
                  <a:avLst/>
                </a:prstGeom>
              </p:spPr>
            </p:pic>
          </mc:Fallback>
        </mc:AlternateContent>
      </p:grpSp>
      <p:grpSp>
        <p:nvGrpSpPr>
          <p:cNvPr id="31" name="Group 30">
            <a:extLst>
              <a:ext uri="{FF2B5EF4-FFF2-40B4-BE49-F238E27FC236}">
                <a16:creationId xmlns:a16="http://schemas.microsoft.com/office/drawing/2014/main" id="{2422E6B7-1FCB-42C5-B70A-3BDBCAF9D271}"/>
              </a:ext>
            </a:extLst>
          </p:cNvPr>
          <p:cNvGrpSpPr/>
          <p:nvPr/>
        </p:nvGrpSpPr>
        <p:grpSpPr>
          <a:xfrm>
            <a:off x="2867747" y="5619481"/>
            <a:ext cx="511200" cy="284400"/>
            <a:chOff x="2867747" y="5619481"/>
            <a:chExt cx="511200" cy="284400"/>
          </a:xfrm>
        </p:grpSpPr>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67F5DB4C-B0F0-4059-B9C9-85EA476F0C2D}"/>
                    </a:ext>
                  </a:extLst>
                </p14:cNvPr>
                <p14:cNvContentPartPr/>
                <p14:nvPr/>
              </p14:nvContentPartPr>
              <p14:xfrm>
                <a:off x="2867747" y="5619481"/>
                <a:ext cx="84600" cy="119520"/>
              </p14:xfrm>
            </p:contentPart>
          </mc:Choice>
          <mc:Fallback xmlns="">
            <p:pic>
              <p:nvPicPr>
                <p:cNvPr id="26" name="Ink 25">
                  <a:extLst>
                    <a:ext uri="{FF2B5EF4-FFF2-40B4-BE49-F238E27FC236}">
                      <a16:creationId xmlns:a16="http://schemas.microsoft.com/office/drawing/2014/main" id="{67F5DB4C-B0F0-4059-B9C9-85EA476F0C2D}"/>
                    </a:ext>
                  </a:extLst>
                </p:cNvPr>
                <p:cNvPicPr/>
                <p:nvPr/>
              </p:nvPicPr>
              <p:blipFill>
                <a:blip r:embed="rId8"/>
                <a:stretch>
                  <a:fillRect/>
                </a:stretch>
              </p:blipFill>
              <p:spPr>
                <a:xfrm>
                  <a:off x="2850107" y="5601841"/>
                  <a:ext cx="12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EB2062F3-35F5-4CC9-96D3-663D7C30EB95}"/>
                    </a:ext>
                  </a:extLst>
                </p14:cNvPr>
                <p14:cNvContentPartPr/>
                <p14:nvPr/>
              </p14:nvContentPartPr>
              <p14:xfrm>
                <a:off x="3019307" y="5728561"/>
                <a:ext cx="223560" cy="54360"/>
              </p14:xfrm>
            </p:contentPart>
          </mc:Choice>
          <mc:Fallback xmlns="">
            <p:pic>
              <p:nvPicPr>
                <p:cNvPr id="27" name="Ink 26">
                  <a:extLst>
                    <a:ext uri="{FF2B5EF4-FFF2-40B4-BE49-F238E27FC236}">
                      <a16:creationId xmlns:a16="http://schemas.microsoft.com/office/drawing/2014/main" id="{EB2062F3-35F5-4CC9-96D3-663D7C30EB95}"/>
                    </a:ext>
                  </a:extLst>
                </p:cNvPr>
                <p:cNvPicPr/>
                <p:nvPr/>
              </p:nvPicPr>
              <p:blipFill>
                <a:blip r:embed="rId10"/>
                <a:stretch>
                  <a:fillRect/>
                </a:stretch>
              </p:blipFill>
              <p:spPr>
                <a:xfrm>
                  <a:off x="3001307" y="5710561"/>
                  <a:ext cx="259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E75BC750-D423-4481-B032-A6D34E7C95B0}"/>
                    </a:ext>
                  </a:extLst>
                </p14:cNvPr>
                <p14:cNvContentPartPr/>
                <p14:nvPr/>
              </p14:nvContentPartPr>
              <p14:xfrm>
                <a:off x="2933627" y="5902801"/>
                <a:ext cx="360" cy="1080"/>
              </p14:xfrm>
            </p:contentPart>
          </mc:Choice>
          <mc:Fallback xmlns="">
            <p:pic>
              <p:nvPicPr>
                <p:cNvPr id="28" name="Ink 27">
                  <a:extLst>
                    <a:ext uri="{FF2B5EF4-FFF2-40B4-BE49-F238E27FC236}">
                      <a16:creationId xmlns:a16="http://schemas.microsoft.com/office/drawing/2014/main" id="{E75BC750-D423-4481-B032-A6D34E7C95B0}"/>
                    </a:ext>
                  </a:extLst>
                </p:cNvPr>
                <p:cNvPicPr/>
                <p:nvPr/>
              </p:nvPicPr>
              <p:blipFill>
                <a:blip r:embed="rId12"/>
                <a:stretch>
                  <a:fillRect/>
                </a:stretch>
              </p:blipFill>
              <p:spPr>
                <a:xfrm>
                  <a:off x="2915987" y="5885161"/>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DAA1F563-BB65-4F6D-AEE2-4BE60A01FB83}"/>
                    </a:ext>
                  </a:extLst>
                </p14:cNvPr>
                <p14:cNvContentPartPr/>
                <p14:nvPr/>
              </p14:nvContentPartPr>
              <p14:xfrm>
                <a:off x="2937947" y="5882641"/>
                <a:ext cx="1080" cy="1080"/>
              </p14:xfrm>
            </p:contentPart>
          </mc:Choice>
          <mc:Fallback xmlns="">
            <p:pic>
              <p:nvPicPr>
                <p:cNvPr id="29" name="Ink 28">
                  <a:extLst>
                    <a:ext uri="{FF2B5EF4-FFF2-40B4-BE49-F238E27FC236}">
                      <a16:creationId xmlns:a16="http://schemas.microsoft.com/office/drawing/2014/main" id="{DAA1F563-BB65-4F6D-AEE2-4BE60A01FB83}"/>
                    </a:ext>
                  </a:extLst>
                </p:cNvPr>
                <p:cNvPicPr/>
                <p:nvPr/>
              </p:nvPicPr>
              <p:blipFill>
                <a:blip r:embed="rId14"/>
                <a:stretch>
                  <a:fillRect/>
                </a:stretch>
              </p:blipFill>
              <p:spPr>
                <a:xfrm>
                  <a:off x="2920307" y="5864641"/>
                  <a:ext cx="3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E5C34371-A355-424F-98B9-5ADA8C1177BA}"/>
                    </a:ext>
                  </a:extLst>
                </p14:cNvPr>
                <p14:cNvContentPartPr/>
                <p14:nvPr/>
              </p14:nvContentPartPr>
              <p14:xfrm>
                <a:off x="3029027" y="5858881"/>
                <a:ext cx="349920" cy="40680"/>
              </p14:xfrm>
            </p:contentPart>
          </mc:Choice>
          <mc:Fallback xmlns="">
            <p:pic>
              <p:nvPicPr>
                <p:cNvPr id="30" name="Ink 29">
                  <a:extLst>
                    <a:ext uri="{FF2B5EF4-FFF2-40B4-BE49-F238E27FC236}">
                      <a16:creationId xmlns:a16="http://schemas.microsoft.com/office/drawing/2014/main" id="{E5C34371-A355-424F-98B9-5ADA8C1177BA}"/>
                    </a:ext>
                  </a:extLst>
                </p:cNvPr>
                <p:cNvPicPr/>
                <p:nvPr/>
              </p:nvPicPr>
              <p:blipFill>
                <a:blip r:embed="rId16"/>
                <a:stretch>
                  <a:fillRect/>
                </a:stretch>
              </p:blipFill>
              <p:spPr>
                <a:xfrm>
                  <a:off x="3011027" y="5841241"/>
                  <a:ext cx="385560" cy="76320"/>
                </a:xfrm>
                <a:prstGeom prst="rect">
                  <a:avLst/>
                </a:prstGeom>
              </p:spPr>
            </p:pic>
          </mc:Fallback>
        </mc:AlternateContent>
      </p:grpSp>
      <p:grpSp>
        <p:nvGrpSpPr>
          <p:cNvPr id="34" name="Group 33">
            <a:extLst>
              <a:ext uri="{FF2B5EF4-FFF2-40B4-BE49-F238E27FC236}">
                <a16:creationId xmlns:a16="http://schemas.microsoft.com/office/drawing/2014/main" id="{638F4594-E0E9-45DA-BB84-C938BE39BF68}"/>
              </a:ext>
            </a:extLst>
          </p:cNvPr>
          <p:cNvGrpSpPr/>
          <p:nvPr/>
        </p:nvGrpSpPr>
        <p:grpSpPr>
          <a:xfrm>
            <a:off x="4005707" y="5160841"/>
            <a:ext cx="3253680" cy="914760"/>
            <a:chOff x="4005707" y="5160841"/>
            <a:chExt cx="3253680" cy="914760"/>
          </a:xfrm>
        </p:grpSpPr>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266B7C4B-F18F-4E04-A460-74A63ABD0041}"/>
                    </a:ext>
                  </a:extLst>
                </p14:cNvPr>
                <p14:cNvContentPartPr/>
                <p14:nvPr/>
              </p14:nvContentPartPr>
              <p14:xfrm>
                <a:off x="4053227" y="5597521"/>
                <a:ext cx="27000" cy="14400"/>
              </p14:xfrm>
            </p:contentPart>
          </mc:Choice>
          <mc:Fallback xmlns="">
            <p:pic>
              <p:nvPicPr>
                <p:cNvPr id="32" name="Ink 31">
                  <a:extLst>
                    <a:ext uri="{FF2B5EF4-FFF2-40B4-BE49-F238E27FC236}">
                      <a16:creationId xmlns:a16="http://schemas.microsoft.com/office/drawing/2014/main" id="{266B7C4B-F18F-4E04-A460-74A63ABD0041}"/>
                    </a:ext>
                  </a:extLst>
                </p:cNvPr>
                <p:cNvPicPr/>
                <p:nvPr/>
              </p:nvPicPr>
              <p:blipFill>
                <a:blip r:embed="rId18"/>
                <a:stretch>
                  <a:fillRect/>
                </a:stretch>
              </p:blipFill>
              <p:spPr>
                <a:xfrm>
                  <a:off x="4035227" y="5579881"/>
                  <a:ext cx="62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FCA6C74E-7EB9-4C25-9992-67F93DE21DA3}"/>
                    </a:ext>
                  </a:extLst>
                </p14:cNvPr>
                <p14:cNvContentPartPr/>
                <p14:nvPr/>
              </p14:nvContentPartPr>
              <p14:xfrm>
                <a:off x="4005707" y="5160841"/>
                <a:ext cx="3253680" cy="914760"/>
              </p14:xfrm>
            </p:contentPart>
          </mc:Choice>
          <mc:Fallback xmlns="">
            <p:pic>
              <p:nvPicPr>
                <p:cNvPr id="33" name="Ink 32">
                  <a:extLst>
                    <a:ext uri="{FF2B5EF4-FFF2-40B4-BE49-F238E27FC236}">
                      <a16:creationId xmlns:a16="http://schemas.microsoft.com/office/drawing/2014/main" id="{FCA6C74E-7EB9-4C25-9992-67F93DE21DA3}"/>
                    </a:ext>
                  </a:extLst>
                </p:cNvPr>
                <p:cNvPicPr/>
                <p:nvPr/>
              </p:nvPicPr>
              <p:blipFill>
                <a:blip r:embed="rId20"/>
                <a:stretch>
                  <a:fillRect/>
                </a:stretch>
              </p:blipFill>
              <p:spPr>
                <a:xfrm>
                  <a:off x="3987707" y="5143201"/>
                  <a:ext cx="3289320" cy="950400"/>
                </a:xfrm>
                <a:prstGeom prst="rect">
                  <a:avLst/>
                </a:prstGeom>
              </p:spPr>
            </p:pic>
          </mc:Fallback>
        </mc:AlternateContent>
      </p:grpSp>
      <p:grpSp>
        <p:nvGrpSpPr>
          <p:cNvPr id="47" name="Group 46">
            <a:extLst>
              <a:ext uri="{FF2B5EF4-FFF2-40B4-BE49-F238E27FC236}">
                <a16:creationId xmlns:a16="http://schemas.microsoft.com/office/drawing/2014/main" id="{8B2BE23D-10C9-4252-A810-52E0B93287B1}"/>
              </a:ext>
            </a:extLst>
          </p:cNvPr>
          <p:cNvGrpSpPr/>
          <p:nvPr/>
        </p:nvGrpSpPr>
        <p:grpSpPr>
          <a:xfrm>
            <a:off x="779387" y="5436961"/>
            <a:ext cx="726480" cy="817560"/>
            <a:chOff x="779387" y="5436961"/>
            <a:chExt cx="726480" cy="817560"/>
          </a:xfrm>
        </p:grpSpPr>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24C65B11-9732-43B3-A4BE-359585B11CEF}"/>
                    </a:ext>
                  </a:extLst>
                </p14:cNvPr>
                <p14:cNvContentPartPr/>
                <p14:nvPr/>
              </p14:nvContentPartPr>
              <p14:xfrm>
                <a:off x="1148387" y="5493481"/>
                <a:ext cx="3960" cy="9360"/>
              </p14:xfrm>
            </p:contentPart>
          </mc:Choice>
          <mc:Fallback xmlns="">
            <p:pic>
              <p:nvPicPr>
                <p:cNvPr id="37" name="Ink 36">
                  <a:extLst>
                    <a:ext uri="{FF2B5EF4-FFF2-40B4-BE49-F238E27FC236}">
                      <a16:creationId xmlns:a16="http://schemas.microsoft.com/office/drawing/2014/main" id="{24C65B11-9732-43B3-A4BE-359585B11CEF}"/>
                    </a:ext>
                  </a:extLst>
                </p:cNvPr>
                <p:cNvPicPr/>
                <p:nvPr/>
              </p:nvPicPr>
              <p:blipFill>
                <a:blip r:embed="rId22"/>
                <a:stretch>
                  <a:fillRect/>
                </a:stretch>
              </p:blipFill>
              <p:spPr>
                <a:xfrm>
                  <a:off x="1130387" y="5475841"/>
                  <a:ext cx="39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24EFD316-686F-4F49-B35B-D9C413D99C7B}"/>
                    </a:ext>
                  </a:extLst>
                </p14:cNvPr>
                <p14:cNvContentPartPr/>
                <p14:nvPr/>
              </p14:nvContentPartPr>
              <p14:xfrm>
                <a:off x="779387" y="5436961"/>
                <a:ext cx="370080" cy="815400"/>
              </p14:xfrm>
            </p:contentPart>
          </mc:Choice>
          <mc:Fallback xmlns="">
            <p:pic>
              <p:nvPicPr>
                <p:cNvPr id="38" name="Ink 37">
                  <a:extLst>
                    <a:ext uri="{FF2B5EF4-FFF2-40B4-BE49-F238E27FC236}">
                      <a16:creationId xmlns:a16="http://schemas.microsoft.com/office/drawing/2014/main" id="{24EFD316-686F-4F49-B35B-D9C413D99C7B}"/>
                    </a:ext>
                  </a:extLst>
                </p:cNvPr>
                <p:cNvPicPr/>
                <p:nvPr/>
              </p:nvPicPr>
              <p:blipFill>
                <a:blip r:embed="rId24"/>
                <a:stretch>
                  <a:fillRect/>
                </a:stretch>
              </p:blipFill>
              <p:spPr>
                <a:xfrm>
                  <a:off x="761747" y="5418961"/>
                  <a:ext cx="40572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BC9FA39D-EF1C-4938-AF33-F45414DA4A11}"/>
                    </a:ext>
                  </a:extLst>
                </p14:cNvPr>
                <p14:cNvContentPartPr/>
                <p14:nvPr/>
              </p14:nvContentPartPr>
              <p14:xfrm>
                <a:off x="941747" y="6233641"/>
                <a:ext cx="106920" cy="8280"/>
              </p14:xfrm>
            </p:contentPart>
          </mc:Choice>
          <mc:Fallback xmlns="">
            <p:pic>
              <p:nvPicPr>
                <p:cNvPr id="39" name="Ink 38">
                  <a:extLst>
                    <a:ext uri="{FF2B5EF4-FFF2-40B4-BE49-F238E27FC236}">
                      <a16:creationId xmlns:a16="http://schemas.microsoft.com/office/drawing/2014/main" id="{BC9FA39D-EF1C-4938-AF33-F45414DA4A11}"/>
                    </a:ext>
                  </a:extLst>
                </p:cNvPr>
                <p:cNvPicPr/>
                <p:nvPr/>
              </p:nvPicPr>
              <p:blipFill>
                <a:blip r:embed="rId26"/>
                <a:stretch>
                  <a:fillRect/>
                </a:stretch>
              </p:blipFill>
              <p:spPr>
                <a:xfrm>
                  <a:off x="924107" y="6215641"/>
                  <a:ext cx="142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E0966364-D7A7-4EF6-B371-222E213AEB75}"/>
                    </a:ext>
                  </a:extLst>
                </p14:cNvPr>
                <p14:cNvContentPartPr/>
                <p14:nvPr/>
              </p14:nvContentPartPr>
              <p14:xfrm>
                <a:off x="1186187" y="5603641"/>
                <a:ext cx="2160" cy="2880"/>
              </p14:xfrm>
            </p:contentPart>
          </mc:Choice>
          <mc:Fallback xmlns="">
            <p:pic>
              <p:nvPicPr>
                <p:cNvPr id="40" name="Ink 39">
                  <a:extLst>
                    <a:ext uri="{FF2B5EF4-FFF2-40B4-BE49-F238E27FC236}">
                      <a16:creationId xmlns:a16="http://schemas.microsoft.com/office/drawing/2014/main" id="{E0966364-D7A7-4EF6-B371-222E213AEB75}"/>
                    </a:ext>
                  </a:extLst>
                </p:cNvPr>
                <p:cNvPicPr/>
                <p:nvPr/>
              </p:nvPicPr>
              <p:blipFill>
                <a:blip r:embed="rId28"/>
                <a:stretch>
                  <a:fillRect/>
                </a:stretch>
              </p:blipFill>
              <p:spPr>
                <a:xfrm>
                  <a:off x="1168547" y="5586001"/>
                  <a:ext cx="37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Ink 40">
                  <a:extLst>
                    <a:ext uri="{FF2B5EF4-FFF2-40B4-BE49-F238E27FC236}">
                      <a16:creationId xmlns:a16="http://schemas.microsoft.com/office/drawing/2014/main" id="{5DFCFEBB-E39F-4C60-B85A-511EBAAD7937}"/>
                    </a:ext>
                  </a:extLst>
                </p14:cNvPr>
                <p14:cNvContentPartPr/>
                <p14:nvPr/>
              </p14:nvContentPartPr>
              <p14:xfrm>
                <a:off x="1082867" y="5665561"/>
                <a:ext cx="64800" cy="588960"/>
              </p14:xfrm>
            </p:contentPart>
          </mc:Choice>
          <mc:Fallback xmlns="">
            <p:pic>
              <p:nvPicPr>
                <p:cNvPr id="41" name="Ink 40">
                  <a:extLst>
                    <a:ext uri="{FF2B5EF4-FFF2-40B4-BE49-F238E27FC236}">
                      <a16:creationId xmlns:a16="http://schemas.microsoft.com/office/drawing/2014/main" id="{5DFCFEBB-E39F-4C60-B85A-511EBAAD7937}"/>
                    </a:ext>
                  </a:extLst>
                </p:cNvPr>
                <p:cNvPicPr/>
                <p:nvPr/>
              </p:nvPicPr>
              <p:blipFill>
                <a:blip r:embed="rId30"/>
                <a:stretch>
                  <a:fillRect/>
                </a:stretch>
              </p:blipFill>
              <p:spPr>
                <a:xfrm>
                  <a:off x="1065227" y="5647561"/>
                  <a:ext cx="1004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C90F50AF-34C9-4072-A74A-3D7D55D55A7B}"/>
                    </a:ext>
                  </a:extLst>
                </p14:cNvPr>
                <p14:cNvContentPartPr/>
                <p14:nvPr/>
              </p14:nvContentPartPr>
              <p14:xfrm>
                <a:off x="1467707" y="5565841"/>
                <a:ext cx="38160" cy="621000"/>
              </p14:xfrm>
            </p:contentPart>
          </mc:Choice>
          <mc:Fallback xmlns="">
            <p:pic>
              <p:nvPicPr>
                <p:cNvPr id="42" name="Ink 41">
                  <a:extLst>
                    <a:ext uri="{FF2B5EF4-FFF2-40B4-BE49-F238E27FC236}">
                      <a16:creationId xmlns:a16="http://schemas.microsoft.com/office/drawing/2014/main" id="{C90F50AF-34C9-4072-A74A-3D7D55D55A7B}"/>
                    </a:ext>
                  </a:extLst>
                </p:cNvPr>
                <p:cNvPicPr/>
                <p:nvPr/>
              </p:nvPicPr>
              <p:blipFill>
                <a:blip r:embed="rId32"/>
                <a:stretch>
                  <a:fillRect/>
                </a:stretch>
              </p:blipFill>
              <p:spPr>
                <a:xfrm>
                  <a:off x="1449707" y="5547841"/>
                  <a:ext cx="7380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D835C07D-9BD9-4496-A51E-21E23259674F}"/>
                    </a:ext>
                  </a:extLst>
                </p14:cNvPr>
                <p14:cNvContentPartPr/>
                <p14:nvPr/>
              </p14:nvContentPartPr>
              <p14:xfrm>
                <a:off x="1155227" y="5841961"/>
                <a:ext cx="330120" cy="93960"/>
              </p14:xfrm>
            </p:contentPart>
          </mc:Choice>
          <mc:Fallback xmlns="">
            <p:pic>
              <p:nvPicPr>
                <p:cNvPr id="43" name="Ink 42">
                  <a:extLst>
                    <a:ext uri="{FF2B5EF4-FFF2-40B4-BE49-F238E27FC236}">
                      <a16:creationId xmlns:a16="http://schemas.microsoft.com/office/drawing/2014/main" id="{D835C07D-9BD9-4496-A51E-21E23259674F}"/>
                    </a:ext>
                  </a:extLst>
                </p:cNvPr>
                <p:cNvPicPr/>
                <p:nvPr/>
              </p:nvPicPr>
              <p:blipFill>
                <a:blip r:embed="rId34"/>
                <a:stretch>
                  <a:fillRect/>
                </a:stretch>
              </p:blipFill>
              <p:spPr>
                <a:xfrm>
                  <a:off x="1137587" y="5823961"/>
                  <a:ext cx="365760" cy="129600"/>
                </a:xfrm>
                <a:prstGeom prst="rect">
                  <a:avLst/>
                </a:prstGeom>
              </p:spPr>
            </p:pic>
          </mc:Fallback>
        </mc:AlternateContent>
      </p:grpSp>
      <p:grpSp>
        <p:nvGrpSpPr>
          <p:cNvPr id="49" name="Group 48">
            <a:extLst>
              <a:ext uri="{FF2B5EF4-FFF2-40B4-BE49-F238E27FC236}">
                <a16:creationId xmlns:a16="http://schemas.microsoft.com/office/drawing/2014/main" id="{C4FCD85B-D0BE-4481-A408-86F3D398F46E}"/>
              </a:ext>
            </a:extLst>
          </p:cNvPr>
          <p:cNvGrpSpPr/>
          <p:nvPr/>
        </p:nvGrpSpPr>
        <p:grpSpPr>
          <a:xfrm>
            <a:off x="1793147" y="5456401"/>
            <a:ext cx="781200" cy="852480"/>
            <a:chOff x="1793147" y="5456401"/>
            <a:chExt cx="781200" cy="852480"/>
          </a:xfrm>
        </p:grpSpPr>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A42224FC-7D07-480B-8755-E5AFB7EF7888}"/>
                    </a:ext>
                  </a:extLst>
                </p14:cNvPr>
                <p14:cNvContentPartPr/>
                <p14:nvPr/>
              </p14:nvContentPartPr>
              <p14:xfrm>
                <a:off x="1793147" y="5705161"/>
                <a:ext cx="32040" cy="237960"/>
              </p14:xfrm>
            </p:contentPart>
          </mc:Choice>
          <mc:Fallback xmlns="">
            <p:pic>
              <p:nvPicPr>
                <p:cNvPr id="44" name="Ink 43">
                  <a:extLst>
                    <a:ext uri="{FF2B5EF4-FFF2-40B4-BE49-F238E27FC236}">
                      <a16:creationId xmlns:a16="http://schemas.microsoft.com/office/drawing/2014/main" id="{A42224FC-7D07-480B-8755-E5AFB7EF7888}"/>
                    </a:ext>
                  </a:extLst>
                </p:cNvPr>
                <p:cNvPicPr/>
                <p:nvPr/>
              </p:nvPicPr>
              <p:blipFill>
                <a:blip r:embed="rId36"/>
                <a:stretch>
                  <a:fillRect/>
                </a:stretch>
              </p:blipFill>
              <p:spPr>
                <a:xfrm>
                  <a:off x="1775507" y="5687161"/>
                  <a:ext cx="67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Ink 44">
                  <a:extLst>
                    <a:ext uri="{FF2B5EF4-FFF2-40B4-BE49-F238E27FC236}">
                      <a16:creationId xmlns:a16="http://schemas.microsoft.com/office/drawing/2014/main" id="{BED0AC2E-E87C-4568-A83E-727A535C732C}"/>
                    </a:ext>
                  </a:extLst>
                </p14:cNvPr>
                <p14:cNvContentPartPr/>
                <p14:nvPr/>
              </p14:nvContentPartPr>
              <p14:xfrm>
                <a:off x="1816907" y="5802001"/>
                <a:ext cx="102600" cy="19440"/>
              </p14:xfrm>
            </p:contentPart>
          </mc:Choice>
          <mc:Fallback xmlns="">
            <p:pic>
              <p:nvPicPr>
                <p:cNvPr id="45" name="Ink 44">
                  <a:extLst>
                    <a:ext uri="{FF2B5EF4-FFF2-40B4-BE49-F238E27FC236}">
                      <a16:creationId xmlns:a16="http://schemas.microsoft.com/office/drawing/2014/main" id="{BED0AC2E-E87C-4568-A83E-727A535C732C}"/>
                    </a:ext>
                  </a:extLst>
                </p:cNvPr>
                <p:cNvPicPr/>
                <p:nvPr/>
              </p:nvPicPr>
              <p:blipFill>
                <a:blip r:embed="rId38"/>
                <a:stretch>
                  <a:fillRect/>
                </a:stretch>
              </p:blipFill>
              <p:spPr>
                <a:xfrm>
                  <a:off x="1799267" y="5784361"/>
                  <a:ext cx="138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AAFDFA72-B325-4ACB-87E5-BC61EEAC9D51}"/>
                    </a:ext>
                  </a:extLst>
                </p14:cNvPr>
                <p14:cNvContentPartPr/>
                <p14:nvPr/>
              </p14:nvContentPartPr>
              <p14:xfrm>
                <a:off x="1927427" y="5456401"/>
                <a:ext cx="646920" cy="852480"/>
              </p14:xfrm>
            </p:contentPart>
          </mc:Choice>
          <mc:Fallback xmlns="">
            <p:pic>
              <p:nvPicPr>
                <p:cNvPr id="48" name="Ink 47">
                  <a:extLst>
                    <a:ext uri="{FF2B5EF4-FFF2-40B4-BE49-F238E27FC236}">
                      <a16:creationId xmlns:a16="http://schemas.microsoft.com/office/drawing/2014/main" id="{AAFDFA72-B325-4ACB-87E5-BC61EEAC9D51}"/>
                    </a:ext>
                  </a:extLst>
                </p:cNvPr>
                <p:cNvPicPr/>
                <p:nvPr/>
              </p:nvPicPr>
              <p:blipFill>
                <a:blip r:embed="rId40"/>
                <a:stretch>
                  <a:fillRect/>
                </a:stretch>
              </p:blipFill>
              <p:spPr>
                <a:xfrm>
                  <a:off x="1909427" y="5438761"/>
                  <a:ext cx="682560" cy="888120"/>
                </a:xfrm>
                <a:prstGeom prst="rect">
                  <a:avLst/>
                </a:prstGeom>
              </p:spPr>
            </p:pic>
          </mc:Fallback>
        </mc:AlternateContent>
      </p:grpSp>
      <p:grpSp>
        <p:nvGrpSpPr>
          <p:cNvPr id="108544" name="Group 108543">
            <a:extLst>
              <a:ext uri="{FF2B5EF4-FFF2-40B4-BE49-F238E27FC236}">
                <a16:creationId xmlns:a16="http://schemas.microsoft.com/office/drawing/2014/main" id="{1A338F99-A91A-48DC-9DD6-67183B7E1F24}"/>
              </a:ext>
            </a:extLst>
          </p:cNvPr>
          <p:cNvGrpSpPr/>
          <p:nvPr/>
        </p:nvGrpSpPr>
        <p:grpSpPr>
          <a:xfrm>
            <a:off x="4739747" y="5433361"/>
            <a:ext cx="1083960" cy="751680"/>
            <a:chOff x="4739747" y="5433361"/>
            <a:chExt cx="1083960" cy="751680"/>
          </a:xfrm>
        </p:grpSpPr>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07E99524-768C-4911-8880-97B0B3985837}"/>
                    </a:ext>
                  </a:extLst>
                </p14:cNvPr>
                <p14:cNvContentPartPr/>
                <p14:nvPr/>
              </p14:nvContentPartPr>
              <p14:xfrm>
                <a:off x="4741907" y="6081721"/>
                <a:ext cx="3960" cy="8280"/>
              </p14:xfrm>
            </p:contentPart>
          </mc:Choice>
          <mc:Fallback xmlns="">
            <p:pic>
              <p:nvPicPr>
                <p:cNvPr id="50" name="Ink 49">
                  <a:extLst>
                    <a:ext uri="{FF2B5EF4-FFF2-40B4-BE49-F238E27FC236}">
                      <a16:creationId xmlns:a16="http://schemas.microsoft.com/office/drawing/2014/main" id="{07E99524-768C-4911-8880-97B0B3985837}"/>
                    </a:ext>
                  </a:extLst>
                </p:cNvPr>
                <p:cNvPicPr/>
                <p:nvPr/>
              </p:nvPicPr>
              <p:blipFill>
                <a:blip r:embed="rId42"/>
                <a:stretch>
                  <a:fillRect/>
                </a:stretch>
              </p:blipFill>
              <p:spPr>
                <a:xfrm>
                  <a:off x="4724267" y="6064081"/>
                  <a:ext cx="39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DE67C5B9-6E4F-4843-888C-9AFB24C29903}"/>
                    </a:ext>
                  </a:extLst>
                </p14:cNvPr>
                <p14:cNvContentPartPr/>
                <p14:nvPr/>
              </p14:nvContentPartPr>
              <p14:xfrm>
                <a:off x="4739747" y="6042121"/>
                <a:ext cx="10080" cy="108000"/>
              </p14:xfrm>
            </p:contentPart>
          </mc:Choice>
          <mc:Fallback xmlns="">
            <p:pic>
              <p:nvPicPr>
                <p:cNvPr id="51" name="Ink 50">
                  <a:extLst>
                    <a:ext uri="{FF2B5EF4-FFF2-40B4-BE49-F238E27FC236}">
                      <a16:creationId xmlns:a16="http://schemas.microsoft.com/office/drawing/2014/main" id="{DE67C5B9-6E4F-4843-888C-9AFB24C29903}"/>
                    </a:ext>
                  </a:extLst>
                </p:cNvPr>
                <p:cNvPicPr/>
                <p:nvPr/>
              </p:nvPicPr>
              <p:blipFill>
                <a:blip r:embed="rId44"/>
                <a:stretch>
                  <a:fillRect/>
                </a:stretch>
              </p:blipFill>
              <p:spPr>
                <a:xfrm>
                  <a:off x="4721747" y="6024481"/>
                  <a:ext cx="45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Ink 51">
                  <a:extLst>
                    <a:ext uri="{FF2B5EF4-FFF2-40B4-BE49-F238E27FC236}">
                      <a16:creationId xmlns:a16="http://schemas.microsoft.com/office/drawing/2014/main" id="{4D6D48F5-90E1-457B-87A8-2EA8B6A4B9A7}"/>
                    </a:ext>
                  </a:extLst>
                </p14:cNvPr>
                <p14:cNvContentPartPr/>
                <p14:nvPr/>
              </p14:nvContentPartPr>
              <p14:xfrm>
                <a:off x="4840907" y="5433361"/>
                <a:ext cx="23400" cy="33840"/>
              </p14:xfrm>
            </p:contentPart>
          </mc:Choice>
          <mc:Fallback xmlns="">
            <p:pic>
              <p:nvPicPr>
                <p:cNvPr id="52" name="Ink 51">
                  <a:extLst>
                    <a:ext uri="{FF2B5EF4-FFF2-40B4-BE49-F238E27FC236}">
                      <a16:creationId xmlns:a16="http://schemas.microsoft.com/office/drawing/2014/main" id="{4D6D48F5-90E1-457B-87A8-2EA8B6A4B9A7}"/>
                    </a:ext>
                  </a:extLst>
                </p:cNvPr>
                <p:cNvPicPr/>
                <p:nvPr/>
              </p:nvPicPr>
              <p:blipFill>
                <a:blip r:embed="rId46"/>
                <a:stretch>
                  <a:fillRect/>
                </a:stretch>
              </p:blipFill>
              <p:spPr>
                <a:xfrm>
                  <a:off x="4822907" y="5415721"/>
                  <a:ext cx="59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Ink 52">
                  <a:extLst>
                    <a:ext uri="{FF2B5EF4-FFF2-40B4-BE49-F238E27FC236}">
                      <a16:creationId xmlns:a16="http://schemas.microsoft.com/office/drawing/2014/main" id="{FDBCF19E-C75E-466C-976A-EEE82D7C57C7}"/>
                    </a:ext>
                  </a:extLst>
                </p14:cNvPr>
                <p14:cNvContentPartPr/>
                <p14:nvPr/>
              </p14:nvContentPartPr>
              <p14:xfrm>
                <a:off x="4770347" y="5606521"/>
                <a:ext cx="3960" cy="19800"/>
              </p14:xfrm>
            </p:contentPart>
          </mc:Choice>
          <mc:Fallback xmlns="">
            <p:pic>
              <p:nvPicPr>
                <p:cNvPr id="53" name="Ink 52">
                  <a:extLst>
                    <a:ext uri="{FF2B5EF4-FFF2-40B4-BE49-F238E27FC236}">
                      <a16:creationId xmlns:a16="http://schemas.microsoft.com/office/drawing/2014/main" id="{FDBCF19E-C75E-466C-976A-EEE82D7C57C7}"/>
                    </a:ext>
                  </a:extLst>
                </p:cNvPr>
                <p:cNvPicPr/>
                <p:nvPr/>
              </p:nvPicPr>
              <p:blipFill>
                <a:blip r:embed="rId48"/>
                <a:stretch>
                  <a:fillRect/>
                </a:stretch>
              </p:blipFill>
              <p:spPr>
                <a:xfrm>
                  <a:off x="4752347" y="5588521"/>
                  <a:ext cx="39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645FF80E-D549-459B-89F5-94F782C0E752}"/>
                    </a:ext>
                  </a:extLst>
                </p14:cNvPr>
                <p14:cNvContentPartPr/>
                <p14:nvPr/>
              </p14:nvContentPartPr>
              <p14:xfrm>
                <a:off x="4761347" y="5601841"/>
                <a:ext cx="12600" cy="126360"/>
              </p14:xfrm>
            </p:contentPart>
          </mc:Choice>
          <mc:Fallback xmlns="">
            <p:pic>
              <p:nvPicPr>
                <p:cNvPr id="54" name="Ink 53">
                  <a:extLst>
                    <a:ext uri="{FF2B5EF4-FFF2-40B4-BE49-F238E27FC236}">
                      <a16:creationId xmlns:a16="http://schemas.microsoft.com/office/drawing/2014/main" id="{645FF80E-D549-459B-89F5-94F782C0E752}"/>
                    </a:ext>
                  </a:extLst>
                </p:cNvPr>
                <p:cNvPicPr/>
                <p:nvPr/>
              </p:nvPicPr>
              <p:blipFill>
                <a:blip r:embed="rId50"/>
                <a:stretch>
                  <a:fillRect/>
                </a:stretch>
              </p:blipFill>
              <p:spPr>
                <a:xfrm>
                  <a:off x="4743707" y="5584201"/>
                  <a:ext cx="4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2D5E9026-3EE7-4E4E-9734-DDB829DEF0C8}"/>
                    </a:ext>
                  </a:extLst>
                </p14:cNvPr>
                <p14:cNvContentPartPr/>
                <p14:nvPr/>
              </p14:nvContentPartPr>
              <p14:xfrm>
                <a:off x="4786907" y="5574841"/>
                <a:ext cx="69840" cy="610200"/>
              </p14:xfrm>
            </p:contentPart>
          </mc:Choice>
          <mc:Fallback xmlns="">
            <p:pic>
              <p:nvPicPr>
                <p:cNvPr id="55" name="Ink 54">
                  <a:extLst>
                    <a:ext uri="{FF2B5EF4-FFF2-40B4-BE49-F238E27FC236}">
                      <a16:creationId xmlns:a16="http://schemas.microsoft.com/office/drawing/2014/main" id="{2D5E9026-3EE7-4E4E-9734-DDB829DEF0C8}"/>
                    </a:ext>
                  </a:extLst>
                </p:cNvPr>
                <p:cNvPicPr/>
                <p:nvPr/>
              </p:nvPicPr>
              <p:blipFill>
                <a:blip r:embed="rId52"/>
                <a:stretch>
                  <a:fillRect/>
                </a:stretch>
              </p:blipFill>
              <p:spPr>
                <a:xfrm>
                  <a:off x="4769267" y="5556841"/>
                  <a:ext cx="1054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697D67C6-093C-425D-BC71-CE42A63B1A6D}"/>
                    </a:ext>
                  </a:extLst>
                </p14:cNvPr>
                <p14:cNvContentPartPr/>
                <p14:nvPr/>
              </p14:nvContentPartPr>
              <p14:xfrm>
                <a:off x="4783667" y="5866801"/>
                <a:ext cx="2160" cy="8280"/>
              </p14:xfrm>
            </p:contentPart>
          </mc:Choice>
          <mc:Fallback xmlns="">
            <p:pic>
              <p:nvPicPr>
                <p:cNvPr id="56" name="Ink 55">
                  <a:extLst>
                    <a:ext uri="{FF2B5EF4-FFF2-40B4-BE49-F238E27FC236}">
                      <a16:creationId xmlns:a16="http://schemas.microsoft.com/office/drawing/2014/main" id="{697D67C6-093C-425D-BC71-CE42A63B1A6D}"/>
                    </a:ext>
                  </a:extLst>
                </p:cNvPr>
                <p:cNvPicPr/>
                <p:nvPr/>
              </p:nvPicPr>
              <p:blipFill>
                <a:blip r:embed="rId54"/>
                <a:stretch>
                  <a:fillRect/>
                </a:stretch>
              </p:blipFill>
              <p:spPr>
                <a:xfrm>
                  <a:off x="4765667" y="5848801"/>
                  <a:ext cx="37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B0661ACF-4ADF-4388-9835-B12337DA64E5}"/>
                    </a:ext>
                  </a:extLst>
                </p14:cNvPr>
                <p14:cNvContentPartPr/>
                <p14:nvPr/>
              </p14:nvContentPartPr>
              <p14:xfrm>
                <a:off x="4793027" y="5540641"/>
                <a:ext cx="624960" cy="321480"/>
              </p14:xfrm>
            </p:contentPart>
          </mc:Choice>
          <mc:Fallback xmlns="">
            <p:pic>
              <p:nvPicPr>
                <p:cNvPr id="57" name="Ink 56">
                  <a:extLst>
                    <a:ext uri="{FF2B5EF4-FFF2-40B4-BE49-F238E27FC236}">
                      <a16:creationId xmlns:a16="http://schemas.microsoft.com/office/drawing/2014/main" id="{B0661ACF-4ADF-4388-9835-B12337DA64E5}"/>
                    </a:ext>
                  </a:extLst>
                </p:cNvPr>
                <p:cNvPicPr/>
                <p:nvPr/>
              </p:nvPicPr>
              <p:blipFill>
                <a:blip r:embed="rId56"/>
                <a:stretch>
                  <a:fillRect/>
                </a:stretch>
              </p:blipFill>
              <p:spPr>
                <a:xfrm>
                  <a:off x="4775387" y="5523001"/>
                  <a:ext cx="660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A0631BCF-1CAC-4EF6-B351-F0F8415E1D98}"/>
                    </a:ext>
                  </a:extLst>
                </p14:cNvPr>
                <p14:cNvContentPartPr/>
                <p14:nvPr/>
              </p14:nvContentPartPr>
              <p14:xfrm>
                <a:off x="4865747" y="5867521"/>
                <a:ext cx="259560" cy="149400"/>
              </p14:xfrm>
            </p:contentPart>
          </mc:Choice>
          <mc:Fallback xmlns="">
            <p:pic>
              <p:nvPicPr>
                <p:cNvPr id="58" name="Ink 57">
                  <a:extLst>
                    <a:ext uri="{FF2B5EF4-FFF2-40B4-BE49-F238E27FC236}">
                      <a16:creationId xmlns:a16="http://schemas.microsoft.com/office/drawing/2014/main" id="{A0631BCF-1CAC-4EF6-B351-F0F8415E1D98}"/>
                    </a:ext>
                  </a:extLst>
                </p:cNvPr>
                <p:cNvPicPr/>
                <p:nvPr/>
              </p:nvPicPr>
              <p:blipFill>
                <a:blip r:embed="rId58"/>
                <a:stretch>
                  <a:fillRect/>
                </a:stretch>
              </p:blipFill>
              <p:spPr>
                <a:xfrm>
                  <a:off x="4847747" y="5849881"/>
                  <a:ext cx="295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id="{363A8A96-DE3E-4D13-AEBE-539E6E91D5B4}"/>
                    </a:ext>
                  </a:extLst>
                </p14:cNvPr>
                <p14:cNvContentPartPr/>
                <p14:nvPr/>
              </p14:nvContentPartPr>
              <p14:xfrm>
                <a:off x="5147987" y="6049321"/>
                <a:ext cx="21600" cy="50760"/>
              </p14:xfrm>
            </p:contentPart>
          </mc:Choice>
          <mc:Fallback xmlns="">
            <p:pic>
              <p:nvPicPr>
                <p:cNvPr id="59" name="Ink 58">
                  <a:extLst>
                    <a:ext uri="{FF2B5EF4-FFF2-40B4-BE49-F238E27FC236}">
                      <a16:creationId xmlns:a16="http://schemas.microsoft.com/office/drawing/2014/main" id="{363A8A96-DE3E-4D13-AEBE-539E6E91D5B4}"/>
                    </a:ext>
                  </a:extLst>
                </p:cNvPr>
                <p:cNvPicPr/>
                <p:nvPr/>
              </p:nvPicPr>
              <p:blipFill>
                <a:blip r:embed="rId60"/>
                <a:stretch>
                  <a:fillRect/>
                </a:stretch>
              </p:blipFill>
              <p:spPr>
                <a:xfrm>
                  <a:off x="5129987" y="6031321"/>
                  <a:ext cx="57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Ink 59">
                  <a:extLst>
                    <a:ext uri="{FF2B5EF4-FFF2-40B4-BE49-F238E27FC236}">
                      <a16:creationId xmlns:a16="http://schemas.microsoft.com/office/drawing/2014/main" id="{A13B87FD-0376-405D-8D03-0A97939F22CD}"/>
                    </a:ext>
                  </a:extLst>
                </p14:cNvPr>
                <p14:cNvContentPartPr/>
                <p14:nvPr/>
              </p14:nvContentPartPr>
              <p14:xfrm>
                <a:off x="5388467" y="5866801"/>
                <a:ext cx="86040" cy="293400"/>
              </p14:xfrm>
            </p:contentPart>
          </mc:Choice>
          <mc:Fallback xmlns="">
            <p:pic>
              <p:nvPicPr>
                <p:cNvPr id="60" name="Ink 59">
                  <a:extLst>
                    <a:ext uri="{FF2B5EF4-FFF2-40B4-BE49-F238E27FC236}">
                      <a16:creationId xmlns:a16="http://schemas.microsoft.com/office/drawing/2014/main" id="{A13B87FD-0376-405D-8D03-0A97939F22CD}"/>
                    </a:ext>
                  </a:extLst>
                </p:cNvPr>
                <p:cNvPicPr/>
                <p:nvPr/>
              </p:nvPicPr>
              <p:blipFill>
                <a:blip r:embed="rId62"/>
                <a:stretch>
                  <a:fillRect/>
                </a:stretch>
              </p:blipFill>
              <p:spPr>
                <a:xfrm>
                  <a:off x="5370827" y="5848801"/>
                  <a:ext cx="121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Ink 60">
                  <a:extLst>
                    <a:ext uri="{FF2B5EF4-FFF2-40B4-BE49-F238E27FC236}">
                      <a16:creationId xmlns:a16="http://schemas.microsoft.com/office/drawing/2014/main" id="{1CBDCA2D-6EEA-4C76-A4B0-422822148100}"/>
                    </a:ext>
                  </a:extLst>
                </p14:cNvPr>
                <p14:cNvContentPartPr/>
                <p14:nvPr/>
              </p14:nvContentPartPr>
              <p14:xfrm>
                <a:off x="5505107" y="5783281"/>
                <a:ext cx="314280" cy="390600"/>
              </p14:xfrm>
            </p:contentPart>
          </mc:Choice>
          <mc:Fallback xmlns="">
            <p:pic>
              <p:nvPicPr>
                <p:cNvPr id="61" name="Ink 60">
                  <a:extLst>
                    <a:ext uri="{FF2B5EF4-FFF2-40B4-BE49-F238E27FC236}">
                      <a16:creationId xmlns:a16="http://schemas.microsoft.com/office/drawing/2014/main" id="{1CBDCA2D-6EEA-4C76-A4B0-422822148100}"/>
                    </a:ext>
                  </a:extLst>
                </p:cNvPr>
                <p:cNvPicPr/>
                <p:nvPr/>
              </p:nvPicPr>
              <p:blipFill>
                <a:blip r:embed="rId64"/>
                <a:stretch>
                  <a:fillRect/>
                </a:stretch>
              </p:blipFill>
              <p:spPr>
                <a:xfrm>
                  <a:off x="5487107" y="5765281"/>
                  <a:ext cx="3499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3B3E6059-FC7F-4E2A-AD5C-AAFA734FB2B9}"/>
                    </a:ext>
                  </a:extLst>
                </p14:cNvPr>
                <p14:cNvContentPartPr/>
                <p14:nvPr/>
              </p14:nvContentPartPr>
              <p14:xfrm>
                <a:off x="5478467" y="6052921"/>
                <a:ext cx="10080" cy="13680"/>
              </p14:xfrm>
            </p:contentPart>
          </mc:Choice>
          <mc:Fallback xmlns="">
            <p:pic>
              <p:nvPicPr>
                <p:cNvPr id="62" name="Ink 61">
                  <a:extLst>
                    <a:ext uri="{FF2B5EF4-FFF2-40B4-BE49-F238E27FC236}">
                      <a16:creationId xmlns:a16="http://schemas.microsoft.com/office/drawing/2014/main" id="{3B3E6059-FC7F-4E2A-AD5C-AAFA734FB2B9}"/>
                    </a:ext>
                  </a:extLst>
                </p:cNvPr>
                <p:cNvPicPr/>
                <p:nvPr/>
              </p:nvPicPr>
              <p:blipFill>
                <a:blip r:embed="rId66"/>
                <a:stretch>
                  <a:fillRect/>
                </a:stretch>
              </p:blipFill>
              <p:spPr>
                <a:xfrm>
                  <a:off x="5460827" y="6034921"/>
                  <a:ext cx="45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Ink 62">
                  <a:extLst>
                    <a:ext uri="{FF2B5EF4-FFF2-40B4-BE49-F238E27FC236}">
                      <a16:creationId xmlns:a16="http://schemas.microsoft.com/office/drawing/2014/main" id="{C94A4D68-0184-4CD9-AED1-36B5A4A12916}"/>
                    </a:ext>
                  </a:extLst>
                </p14:cNvPr>
                <p14:cNvContentPartPr/>
                <p14:nvPr/>
              </p14:nvContentPartPr>
              <p14:xfrm>
                <a:off x="5528867" y="5874361"/>
                <a:ext cx="294840" cy="113760"/>
              </p14:xfrm>
            </p:contentPart>
          </mc:Choice>
          <mc:Fallback xmlns="">
            <p:pic>
              <p:nvPicPr>
                <p:cNvPr id="63" name="Ink 62">
                  <a:extLst>
                    <a:ext uri="{FF2B5EF4-FFF2-40B4-BE49-F238E27FC236}">
                      <a16:creationId xmlns:a16="http://schemas.microsoft.com/office/drawing/2014/main" id="{C94A4D68-0184-4CD9-AED1-36B5A4A12916}"/>
                    </a:ext>
                  </a:extLst>
                </p:cNvPr>
                <p:cNvPicPr/>
                <p:nvPr/>
              </p:nvPicPr>
              <p:blipFill>
                <a:blip r:embed="rId68"/>
                <a:stretch>
                  <a:fillRect/>
                </a:stretch>
              </p:blipFill>
              <p:spPr>
                <a:xfrm>
                  <a:off x="5511227" y="5856361"/>
                  <a:ext cx="330480" cy="149400"/>
                </a:xfrm>
                <a:prstGeom prst="rect">
                  <a:avLst/>
                </a:prstGeom>
              </p:spPr>
            </p:pic>
          </mc:Fallback>
        </mc:AlternateContent>
      </p:grpSp>
      <p:grpSp>
        <p:nvGrpSpPr>
          <p:cNvPr id="108560" name="Group 108559">
            <a:extLst>
              <a:ext uri="{FF2B5EF4-FFF2-40B4-BE49-F238E27FC236}">
                <a16:creationId xmlns:a16="http://schemas.microsoft.com/office/drawing/2014/main" id="{A4628843-8584-43EE-9464-15F4BF349A2A}"/>
              </a:ext>
            </a:extLst>
          </p:cNvPr>
          <p:cNvGrpSpPr/>
          <p:nvPr/>
        </p:nvGrpSpPr>
        <p:grpSpPr>
          <a:xfrm>
            <a:off x="6252107" y="5436241"/>
            <a:ext cx="1774080" cy="829440"/>
            <a:chOff x="6252107" y="5436241"/>
            <a:chExt cx="1774080" cy="829440"/>
          </a:xfrm>
        </p:grpSpPr>
        <mc:AlternateContent xmlns:mc="http://schemas.openxmlformats.org/markup-compatibility/2006" xmlns:p14="http://schemas.microsoft.com/office/powerpoint/2010/main">
          <mc:Choice Requires="p14">
            <p:contentPart p14:bwMode="auto" r:id="rId69">
              <p14:nvContentPartPr>
                <p14:cNvPr id="108545" name="Ink 108544">
                  <a:extLst>
                    <a:ext uri="{FF2B5EF4-FFF2-40B4-BE49-F238E27FC236}">
                      <a16:creationId xmlns:a16="http://schemas.microsoft.com/office/drawing/2014/main" id="{661589D0-895B-4708-B74D-83D0E3FFE2C8}"/>
                    </a:ext>
                  </a:extLst>
                </p14:cNvPr>
                <p14:cNvContentPartPr/>
                <p14:nvPr/>
              </p14:nvContentPartPr>
              <p14:xfrm>
                <a:off x="6252107" y="6247681"/>
                <a:ext cx="11880" cy="18000"/>
              </p14:xfrm>
            </p:contentPart>
          </mc:Choice>
          <mc:Fallback xmlns="">
            <p:pic>
              <p:nvPicPr>
                <p:cNvPr id="108545" name="Ink 108544">
                  <a:extLst>
                    <a:ext uri="{FF2B5EF4-FFF2-40B4-BE49-F238E27FC236}">
                      <a16:creationId xmlns:a16="http://schemas.microsoft.com/office/drawing/2014/main" id="{661589D0-895B-4708-B74D-83D0E3FFE2C8}"/>
                    </a:ext>
                  </a:extLst>
                </p:cNvPr>
                <p:cNvPicPr/>
                <p:nvPr/>
              </p:nvPicPr>
              <p:blipFill>
                <a:blip r:embed="rId70"/>
                <a:stretch>
                  <a:fillRect/>
                </a:stretch>
              </p:blipFill>
              <p:spPr>
                <a:xfrm>
                  <a:off x="6234467" y="6230041"/>
                  <a:ext cx="47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8555" name="Ink 108554">
                  <a:extLst>
                    <a:ext uri="{FF2B5EF4-FFF2-40B4-BE49-F238E27FC236}">
                      <a16:creationId xmlns:a16="http://schemas.microsoft.com/office/drawing/2014/main" id="{B6E798F9-3541-4231-A63B-7CCA10C8037C}"/>
                    </a:ext>
                  </a:extLst>
                </p14:cNvPr>
                <p14:cNvContentPartPr/>
                <p14:nvPr/>
              </p14:nvContentPartPr>
              <p14:xfrm>
                <a:off x="6254267" y="5436241"/>
                <a:ext cx="939600" cy="788760"/>
              </p14:xfrm>
            </p:contentPart>
          </mc:Choice>
          <mc:Fallback xmlns="">
            <p:pic>
              <p:nvPicPr>
                <p:cNvPr id="108555" name="Ink 108554">
                  <a:extLst>
                    <a:ext uri="{FF2B5EF4-FFF2-40B4-BE49-F238E27FC236}">
                      <a16:creationId xmlns:a16="http://schemas.microsoft.com/office/drawing/2014/main" id="{B6E798F9-3541-4231-A63B-7CCA10C8037C}"/>
                    </a:ext>
                  </a:extLst>
                </p:cNvPr>
                <p:cNvPicPr/>
                <p:nvPr/>
              </p:nvPicPr>
              <p:blipFill>
                <a:blip r:embed="rId72"/>
                <a:stretch>
                  <a:fillRect/>
                </a:stretch>
              </p:blipFill>
              <p:spPr>
                <a:xfrm>
                  <a:off x="6236267" y="5418241"/>
                  <a:ext cx="97524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8556" name="Ink 108555">
                  <a:extLst>
                    <a:ext uri="{FF2B5EF4-FFF2-40B4-BE49-F238E27FC236}">
                      <a16:creationId xmlns:a16="http://schemas.microsoft.com/office/drawing/2014/main" id="{AF0E7F1B-9B1C-4B2F-81B1-BE86644890C6}"/>
                    </a:ext>
                  </a:extLst>
                </p14:cNvPr>
                <p14:cNvContentPartPr/>
                <p14:nvPr/>
              </p14:nvContentPartPr>
              <p14:xfrm>
                <a:off x="7521827" y="5758801"/>
                <a:ext cx="450000" cy="419040"/>
              </p14:xfrm>
            </p:contentPart>
          </mc:Choice>
          <mc:Fallback xmlns="">
            <p:pic>
              <p:nvPicPr>
                <p:cNvPr id="108556" name="Ink 108555">
                  <a:extLst>
                    <a:ext uri="{FF2B5EF4-FFF2-40B4-BE49-F238E27FC236}">
                      <a16:creationId xmlns:a16="http://schemas.microsoft.com/office/drawing/2014/main" id="{AF0E7F1B-9B1C-4B2F-81B1-BE86644890C6}"/>
                    </a:ext>
                  </a:extLst>
                </p:cNvPr>
                <p:cNvPicPr/>
                <p:nvPr/>
              </p:nvPicPr>
              <p:blipFill>
                <a:blip r:embed="rId74"/>
                <a:stretch>
                  <a:fillRect/>
                </a:stretch>
              </p:blipFill>
              <p:spPr>
                <a:xfrm>
                  <a:off x="7503827" y="5740801"/>
                  <a:ext cx="48564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8557" name="Ink 108556">
                  <a:extLst>
                    <a:ext uri="{FF2B5EF4-FFF2-40B4-BE49-F238E27FC236}">
                      <a16:creationId xmlns:a16="http://schemas.microsoft.com/office/drawing/2014/main" id="{89E81BAA-1716-454B-991E-97080DA932C9}"/>
                    </a:ext>
                  </a:extLst>
                </p14:cNvPr>
                <p14:cNvContentPartPr/>
                <p14:nvPr/>
              </p14:nvContentPartPr>
              <p14:xfrm>
                <a:off x="7674107" y="5936281"/>
                <a:ext cx="27720" cy="32040"/>
              </p14:xfrm>
            </p:contentPart>
          </mc:Choice>
          <mc:Fallback xmlns="">
            <p:pic>
              <p:nvPicPr>
                <p:cNvPr id="108557" name="Ink 108556">
                  <a:extLst>
                    <a:ext uri="{FF2B5EF4-FFF2-40B4-BE49-F238E27FC236}">
                      <a16:creationId xmlns:a16="http://schemas.microsoft.com/office/drawing/2014/main" id="{89E81BAA-1716-454B-991E-97080DA932C9}"/>
                    </a:ext>
                  </a:extLst>
                </p:cNvPr>
                <p:cNvPicPr/>
                <p:nvPr/>
              </p:nvPicPr>
              <p:blipFill>
                <a:blip r:embed="rId76"/>
                <a:stretch>
                  <a:fillRect/>
                </a:stretch>
              </p:blipFill>
              <p:spPr>
                <a:xfrm>
                  <a:off x="7656467" y="5918641"/>
                  <a:ext cx="63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8558" name="Ink 108557">
                  <a:extLst>
                    <a:ext uri="{FF2B5EF4-FFF2-40B4-BE49-F238E27FC236}">
                      <a16:creationId xmlns:a16="http://schemas.microsoft.com/office/drawing/2014/main" id="{F944B9D3-8859-4357-94B6-1625735A8E72}"/>
                    </a:ext>
                  </a:extLst>
                </p14:cNvPr>
                <p14:cNvContentPartPr/>
                <p14:nvPr/>
              </p14:nvContentPartPr>
              <p14:xfrm>
                <a:off x="7609307" y="5904601"/>
                <a:ext cx="416880" cy="126360"/>
              </p14:xfrm>
            </p:contentPart>
          </mc:Choice>
          <mc:Fallback xmlns="">
            <p:pic>
              <p:nvPicPr>
                <p:cNvPr id="108558" name="Ink 108557">
                  <a:extLst>
                    <a:ext uri="{FF2B5EF4-FFF2-40B4-BE49-F238E27FC236}">
                      <a16:creationId xmlns:a16="http://schemas.microsoft.com/office/drawing/2014/main" id="{F944B9D3-8859-4357-94B6-1625735A8E72}"/>
                    </a:ext>
                  </a:extLst>
                </p:cNvPr>
                <p:cNvPicPr/>
                <p:nvPr/>
              </p:nvPicPr>
              <p:blipFill>
                <a:blip r:embed="rId78"/>
                <a:stretch>
                  <a:fillRect/>
                </a:stretch>
              </p:blipFill>
              <p:spPr>
                <a:xfrm>
                  <a:off x="7591667" y="5886601"/>
                  <a:ext cx="452520" cy="162000"/>
                </a:xfrm>
                <a:prstGeom prst="rect">
                  <a:avLst/>
                </a:prstGeom>
              </p:spPr>
            </p:pic>
          </mc:Fallback>
        </mc:AlternateContent>
      </p:gr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1D8EB48-8658-45E5-AB66-F30F356C2283}"/>
              </a:ext>
            </a:extLst>
          </p:cNvPr>
          <p:cNvSpPr>
            <a:spLocks noGrp="1" noChangeArrowheads="1"/>
          </p:cNvSpPr>
          <p:nvPr>
            <p:ph type="title"/>
          </p:nvPr>
        </p:nvSpPr>
        <p:spPr/>
        <p:txBody>
          <a:bodyPr/>
          <a:lstStyle/>
          <a:p>
            <a:pPr eaLnBrk="1" hangingPunct="1"/>
            <a:r>
              <a:rPr lang="en-US" altLang="en-US"/>
              <a:t>Calculating pH from </a:t>
            </a:r>
            <a:r>
              <a:rPr lang="en-US" altLang="en-US" i="1"/>
              <a:t>K</a:t>
            </a:r>
            <a:r>
              <a:rPr lang="en-US" altLang="en-US" i="1" baseline="-25000"/>
              <a:t>a</a:t>
            </a:r>
          </a:p>
        </p:txBody>
      </p:sp>
      <p:sp>
        <p:nvSpPr>
          <p:cNvPr id="110595" name="Rectangle 3">
            <a:extLst>
              <a:ext uri="{FF2B5EF4-FFF2-40B4-BE49-F238E27FC236}">
                <a16:creationId xmlns:a16="http://schemas.microsoft.com/office/drawing/2014/main" id="{A412FCF2-C338-4C69-9850-D3AA25D9E5B9}"/>
              </a:ext>
            </a:extLst>
          </p:cNvPr>
          <p:cNvSpPr>
            <a:spLocks noGrp="1" noChangeArrowheads="1"/>
          </p:cNvSpPr>
          <p:nvPr>
            <p:ph type="body" idx="1"/>
          </p:nvPr>
        </p:nvSpPr>
        <p:spPr>
          <a:xfrm>
            <a:off x="3200400" y="1981200"/>
            <a:ext cx="5257800" cy="2895600"/>
          </a:xfrm>
        </p:spPr>
        <p:txBody>
          <a:bodyPr/>
          <a:lstStyle/>
          <a:p>
            <a:pPr eaLnBrk="1" hangingPunct="1">
              <a:lnSpc>
                <a:spcPct val="90000"/>
              </a:lnSpc>
              <a:buFontTx/>
              <a:buNone/>
            </a:pPr>
            <a:r>
              <a:rPr lang="en-US" altLang="en-US"/>
              <a:t>pH = </a:t>
            </a:r>
            <a:r>
              <a:rPr lang="en-US" altLang="en-US">
                <a:cs typeface="Arial" panose="020B0604020202020204" pitchFamily="34" charset="0"/>
                <a:sym typeface="Symbol" panose="05050102010706020507" pitchFamily="18" charset="2"/>
              </a:rPr>
              <a:t></a:t>
            </a:r>
            <a:r>
              <a:rPr lang="en-US" altLang="en-US"/>
              <a:t>log [H</a:t>
            </a:r>
            <a:r>
              <a:rPr lang="en-US" altLang="en-US" baseline="-25000"/>
              <a:t>3</a:t>
            </a:r>
            <a:r>
              <a:rPr lang="en-US" altLang="en-US"/>
              <a:t>O</a:t>
            </a:r>
            <a:r>
              <a:rPr lang="en-US" altLang="en-US" baseline="30000"/>
              <a:t>+</a:t>
            </a:r>
            <a:r>
              <a:rPr lang="en-US" altLang="en-US"/>
              <a:t>]</a:t>
            </a:r>
          </a:p>
          <a:p>
            <a:pPr eaLnBrk="1" hangingPunct="1">
              <a:lnSpc>
                <a:spcPct val="90000"/>
              </a:lnSpc>
              <a:buFontTx/>
              <a:buNone/>
            </a:pPr>
            <a:r>
              <a:rPr lang="en-US" altLang="en-US">
                <a:solidFill>
                  <a:schemeClr val="bg1"/>
                </a:solidFill>
              </a:rPr>
              <a:t>pH </a:t>
            </a:r>
            <a:r>
              <a:rPr lang="en-US" altLang="en-US"/>
              <a:t>= </a:t>
            </a:r>
            <a:r>
              <a:rPr lang="en-US" altLang="en-US">
                <a:cs typeface="Arial" panose="020B0604020202020204" pitchFamily="34" charset="0"/>
                <a:sym typeface="Symbol" panose="05050102010706020507" pitchFamily="18" charset="2"/>
              </a:rPr>
              <a:t></a:t>
            </a:r>
            <a:r>
              <a:rPr lang="en-US" altLang="en-US"/>
              <a:t>log (2.3 </a:t>
            </a:r>
            <a:r>
              <a:rPr lang="en-US" altLang="en-US">
                <a:sym typeface="Symbol" panose="05050102010706020507" pitchFamily="18" charset="2"/>
              </a:rPr>
              <a:t> 10</a:t>
            </a:r>
            <a:r>
              <a:rPr lang="en-US" altLang="en-US" baseline="30000">
                <a:cs typeface="Arial" panose="020B0604020202020204" pitchFamily="34" charset="0"/>
                <a:sym typeface="Symbol" panose="05050102010706020507" pitchFamily="18" charset="2"/>
              </a:rPr>
              <a:t></a:t>
            </a:r>
            <a:r>
              <a:rPr lang="en-US" altLang="en-US" baseline="30000">
                <a:sym typeface="Symbol" panose="05050102010706020507" pitchFamily="18" charset="2"/>
              </a:rPr>
              <a:t>3</a:t>
            </a:r>
            <a:r>
              <a:rPr lang="en-US" altLang="en-US">
                <a:sym typeface="Symbol" panose="05050102010706020507" pitchFamily="18" charset="2"/>
              </a:rPr>
              <a:t>)</a:t>
            </a:r>
          </a:p>
          <a:p>
            <a:pPr eaLnBrk="1" hangingPunct="1">
              <a:lnSpc>
                <a:spcPct val="90000"/>
              </a:lnSpc>
              <a:buFontTx/>
              <a:buNone/>
            </a:pPr>
            <a:r>
              <a:rPr lang="en-US" altLang="en-US">
                <a:solidFill>
                  <a:schemeClr val="bg1"/>
                </a:solidFill>
                <a:sym typeface="Symbol" panose="05050102010706020507" pitchFamily="18" charset="2"/>
              </a:rPr>
              <a:t>pH </a:t>
            </a:r>
            <a:r>
              <a:rPr lang="en-US" altLang="en-US">
                <a:sym typeface="Symbol" panose="05050102010706020507" pitchFamily="18" charset="2"/>
              </a:rPr>
              <a:t>= 2.64</a:t>
            </a:r>
          </a:p>
        </p:txBody>
      </p:sp>
      <p:sp>
        <p:nvSpPr>
          <p:cNvPr id="110596" name="Rectangle 15">
            <a:extLst>
              <a:ext uri="{FF2B5EF4-FFF2-40B4-BE49-F238E27FC236}">
                <a16:creationId xmlns:a16="http://schemas.microsoft.com/office/drawing/2014/main" id="{5A36D749-8751-4373-995E-41C6E8C73422}"/>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2696CD1-AD49-417A-80B5-570D95D10AA1}"/>
              </a:ext>
            </a:extLst>
          </p:cNvPr>
          <p:cNvSpPr>
            <a:spLocks noGrp="1" noChangeArrowheads="1"/>
          </p:cNvSpPr>
          <p:nvPr>
            <p:ph type="title"/>
          </p:nvPr>
        </p:nvSpPr>
        <p:spPr/>
        <p:txBody>
          <a:bodyPr/>
          <a:lstStyle/>
          <a:p>
            <a:pPr eaLnBrk="1" hangingPunct="1"/>
            <a:r>
              <a:rPr lang="en-US" altLang="en-US"/>
              <a:t>Weak Bases</a:t>
            </a:r>
          </a:p>
        </p:txBody>
      </p:sp>
      <p:sp>
        <p:nvSpPr>
          <p:cNvPr id="114691" name="Rectangle 3">
            <a:extLst>
              <a:ext uri="{FF2B5EF4-FFF2-40B4-BE49-F238E27FC236}">
                <a16:creationId xmlns:a16="http://schemas.microsoft.com/office/drawing/2014/main" id="{88F1725C-B252-42CE-B689-28E769ABD417}"/>
              </a:ext>
            </a:extLst>
          </p:cNvPr>
          <p:cNvSpPr>
            <a:spLocks noGrp="1" noChangeArrowheads="1"/>
          </p:cNvSpPr>
          <p:nvPr>
            <p:ph type="body" sz="half" idx="1"/>
          </p:nvPr>
        </p:nvSpPr>
        <p:spPr>
          <a:xfrm>
            <a:off x="381000" y="1981200"/>
            <a:ext cx="8382000" cy="1981200"/>
          </a:xfrm>
        </p:spPr>
        <p:txBody>
          <a:bodyPr/>
          <a:lstStyle/>
          <a:p>
            <a:pPr algn="ctr" eaLnBrk="1" hangingPunct="1">
              <a:buFontTx/>
              <a:buNone/>
            </a:pPr>
            <a:r>
              <a:rPr lang="en-US" altLang="en-US" sz="2800"/>
              <a:t>Bases react with water to produce hydroxide ion.</a:t>
            </a:r>
          </a:p>
        </p:txBody>
      </p:sp>
      <p:sp>
        <p:nvSpPr>
          <p:cNvPr id="114692" name="Rectangle 15">
            <a:extLst>
              <a:ext uri="{FF2B5EF4-FFF2-40B4-BE49-F238E27FC236}">
                <a16:creationId xmlns:a16="http://schemas.microsoft.com/office/drawing/2014/main" id="{28834923-6353-4BF5-AB8A-310A7578D00A}"/>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pic>
        <p:nvPicPr>
          <p:cNvPr id="114693" name="Picture 9" descr="16_Pg655_UnFigure_2_L">
            <a:extLst>
              <a:ext uri="{FF2B5EF4-FFF2-40B4-BE49-F238E27FC236}">
                <a16:creationId xmlns:a16="http://schemas.microsoft.com/office/drawing/2014/main" id="{8A5F183D-1278-477A-B524-9FDE2CF77B2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895600"/>
            <a:ext cx="5119688"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92565C0-6584-4783-AAC7-BC3B47F18C6A}"/>
              </a:ext>
            </a:extLst>
          </p:cNvPr>
          <p:cNvSpPr>
            <a:spLocks noGrp="1" noChangeArrowheads="1"/>
          </p:cNvSpPr>
          <p:nvPr>
            <p:ph type="title"/>
          </p:nvPr>
        </p:nvSpPr>
        <p:spPr/>
        <p:txBody>
          <a:bodyPr/>
          <a:lstStyle/>
          <a:p>
            <a:pPr eaLnBrk="1" hangingPunct="1"/>
            <a:r>
              <a:rPr lang="en-US" altLang="en-US"/>
              <a:t>Weak Bases</a:t>
            </a:r>
          </a:p>
        </p:txBody>
      </p:sp>
      <p:sp>
        <p:nvSpPr>
          <p:cNvPr id="116739" name="Rectangle 3">
            <a:extLst>
              <a:ext uri="{FF2B5EF4-FFF2-40B4-BE49-F238E27FC236}">
                <a16:creationId xmlns:a16="http://schemas.microsoft.com/office/drawing/2014/main" id="{A5CAEA21-6D59-4FBC-947A-D2D420B8ACCB}"/>
              </a:ext>
            </a:extLst>
          </p:cNvPr>
          <p:cNvSpPr>
            <a:spLocks noGrp="1" noChangeArrowheads="1"/>
          </p:cNvSpPr>
          <p:nvPr>
            <p:ph type="body" idx="1"/>
          </p:nvPr>
        </p:nvSpPr>
        <p:spPr>
          <a:xfrm>
            <a:off x="685800" y="1981200"/>
            <a:ext cx="7772400" cy="1219200"/>
          </a:xfrm>
        </p:spPr>
        <p:txBody>
          <a:bodyPr/>
          <a:lstStyle/>
          <a:p>
            <a:pPr eaLnBrk="1" hangingPunct="1">
              <a:buFontTx/>
              <a:buNone/>
            </a:pPr>
            <a:r>
              <a:rPr lang="en-US" altLang="en-US"/>
              <a:t>	The equilibrium constant expression for this reaction is</a:t>
            </a:r>
          </a:p>
        </p:txBody>
      </p:sp>
      <p:grpSp>
        <p:nvGrpSpPr>
          <p:cNvPr id="116740" name="Group 12">
            <a:extLst>
              <a:ext uri="{FF2B5EF4-FFF2-40B4-BE49-F238E27FC236}">
                <a16:creationId xmlns:a16="http://schemas.microsoft.com/office/drawing/2014/main" id="{BD254289-1C08-4919-AA27-30AAA408BDB3}"/>
              </a:ext>
            </a:extLst>
          </p:cNvPr>
          <p:cNvGrpSpPr>
            <a:grpSpLocks/>
          </p:cNvGrpSpPr>
          <p:nvPr/>
        </p:nvGrpSpPr>
        <p:grpSpPr bwMode="auto">
          <a:xfrm>
            <a:off x="3238500" y="3379788"/>
            <a:ext cx="3009900" cy="1066800"/>
            <a:chOff x="2040" y="2129"/>
            <a:chExt cx="1896" cy="672"/>
          </a:xfrm>
        </p:grpSpPr>
        <p:sp>
          <p:nvSpPr>
            <p:cNvPr id="116743" name="Rectangle 6">
              <a:extLst>
                <a:ext uri="{FF2B5EF4-FFF2-40B4-BE49-F238E27FC236}">
                  <a16:creationId xmlns:a16="http://schemas.microsoft.com/office/drawing/2014/main" id="{2FC55492-81D5-4B34-B6E4-3F517AA5B7BE}"/>
                </a:ext>
              </a:extLst>
            </p:cNvPr>
            <p:cNvSpPr>
              <a:spLocks noChangeArrowheads="1"/>
            </p:cNvSpPr>
            <p:nvPr/>
          </p:nvSpPr>
          <p:spPr bwMode="auto">
            <a:xfrm>
              <a:off x="2603" y="2129"/>
              <a:ext cx="130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[HB] [OH</a:t>
              </a:r>
              <a:r>
                <a:rPr lang="en-US" altLang="en-US" sz="3200" baseline="30000">
                  <a:cs typeface="Arial" panose="020B0604020202020204" pitchFamily="34" charset="0"/>
                  <a:sym typeface="Symbol" panose="05050102010706020507" pitchFamily="18" charset="2"/>
                </a:rPr>
                <a:t></a:t>
              </a:r>
              <a:r>
                <a:rPr lang="en-US" altLang="en-US" sz="3200"/>
                <a:t>]</a:t>
              </a:r>
            </a:p>
            <a:p>
              <a:pPr algn="ctr"/>
              <a:r>
                <a:rPr lang="en-US" altLang="en-US" sz="3200"/>
                <a:t>[B</a:t>
              </a:r>
              <a:r>
                <a:rPr lang="en-US" altLang="en-US" sz="3200" baseline="30000">
                  <a:cs typeface="Arial" panose="020B0604020202020204" pitchFamily="34" charset="0"/>
                  <a:sym typeface="Symbol" panose="05050102010706020507" pitchFamily="18" charset="2"/>
                </a:rPr>
                <a:t></a:t>
              </a:r>
              <a:r>
                <a:rPr lang="en-US" altLang="en-US" sz="3200"/>
                <a:t>]</a:t>
              </a:r>
            </a:p>
          </p:txBody>
        </p:sp>
        <p:sp>
          <p:nvSpPr>
            <p:cNvPr id="116744" name="Line 7">
              <a:extLst>
                <a:ext uri="{FF2B5EF4-FFF2-40B4-BE49-F238E27FC236}">
                  <a16:creationId xmlns:a16="http://schemas.microsoft.com/office/drawing/2014/main" id="{802C314F-3097-4095-845C-AC1A7D53EE26}"/>
                </a:ext>
              </a:extLst>
            </p:cNvPr>
            <p:cNvSpPr>
              <a:spLocks noChangeShapeType="1"/>
            </p:cNvSpPr>
            <p:nvPr/>
          </p:nvSpPr>
          <p:spPr bwMode="auto">
            <a:xfrm>
              <a:off x="2648" y="2481"/>
              <a:ext cx="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45" name="Rectangle 8">
              <a:extLst>
                <a:ext uri="{FF2B5EF4-FFF2-40B4-BE49-F238E27FC236}">
                  <a16:creationId xmlns:a16="http://schemas.microsoft.com/office/drawing/2014/main" id="{B48AD8DE-3C1D-4B81-A408-C7FF51E7CAF3}"/>
                </a:ext>
              </a:extLst>
            </p:cNvPr>
            <p:cNvSpPr>
              <a:spLocks noChangeArrowheads="1"/>
            </p:cNvSpPr>
            <p:nvPr/>
          </p:nvSpPr>
          <p:spPr bwMode="auto">
            <a:xfrm>
              <a:off x="2040" y="2282"/>
              <a:ext cx="6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i="1"/>
                <a:t>K</a:t>
              </a:r>
              <a:r>
                <a:rPr lang="en-US" altLang="en-US" sz="3200" i="1" baseline="-25000"/>
                <a:t>b</a:t>
              </a:r>
              <a:r>
                <a:rPr lang="en-US" altLang="en-US" sz="3200"/>
                <a:t> =</a:t>
              </a:r>
              <a:endParaRPr lang="en-US" altLang="en-US" sz="3200" i="1"/>
            </a:p>
          </p:txBody>
        </p:sp>
      </p:grpSp>
      <p:sp>
        <p:nvSpPr>
          <p:cNvPr id="116741" name="Rectangle 10">
            <a:extLst>
              <a:ext uri="{FF2B5EF4-FFF2-40B4-BE49-F238E27FC236}">
                <a16:creationId xmlns:a16="http://schemas.microsoft.com/office/drawing/2014/main" id="{FFFD2B71-C54B-4F0A-A4DF-6E388FE6A20E}"/>
              </a:ext>
            </a:extLst>
          </p:cNvPr>
          <p:cNvSpPr>
            <a:spLocks noChangeArrowheads="1"/>
          </p:cNvSpPr>
          <p:nvPr/>
        </p:nvSpPr>
        <p:spPr bwMode="auto">
          <a:xfrm>
            <a:off x="1066800" y="4876800"/>
            <a:ext cx="7008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where </a:t>
            </a:r>
            <a:r>
              <a:rPr lang="en-US" altLang="en-US" sz="3200" i="1"/>
              <a:t>K</a:t>
            </a:r>
            <a:r>
              <a:rPr lang="en-US" altLang="en-US" sz="3200" i="1" baseline="-25000"/>
              <a:t>b</a:t>
            </a:r>
            <a:r>
              <a:rPr lang="en-US" altLang="en-US" sz="3200"/>
              <a:t> is the base-dissociation constant.</a:t>
            </a:r>
          </a:p>
        </p:txBody>
      </p:sp>
      <p:sp>
        <p:nvSpPr>
          <p:cNvPr id="116742" name="Rectangle 15">
            <a:extLst>
              <a:ext uri="{FF2B5EF4-FFF2-40B4-BE49-F238E27FC236}">
                <a16:creationId xmlns:a16="http://schemas.microsoft.com/office/drawing/2014/main" id="{A4037CAD-B7F3-48BE-A27D-C968CE2B55A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E05B9-C14C-4789-A370-74ED723D5FAE}"/>
              </a:ext>
            </a:extLst>
          </p:cNvPr>
          <p:cNvSpPr>
            <a:spLocks noGrp="1"/>
          </p:cNvSpPr>
          <p:nvPr>
            <p:ph idx="1"/>
          </p:nvPr>
        </p:nvSpPr>
        <p:spPr/>
        <p:txBody>
          <a:bodyPr>
            <a:normAutofit/>
          </a:bodyPr>
          <a:lstStyle/>
          <a:p>
            <a:pPr marL="0" indent="0">
              <a:buNone/>
            </a:pPr>
            <a:r>
              <a:rPr lang="en-US" sz="2800" dirty="0"/>
              <a:t> Finding pH from [OH-].</a:t>
            </a:r>
          </a:p>
          <a:p>
            <a:pPr marL="0" indent="0">
              <a:buNone/>
            </a:pPr>
            <a:r>
              <a:rPr lang="en-US" sz="2800" dirty="0"/>
              <a:t>Before we can solve </a:t>
            </a:r>
            <a:r>
              <a:rPr lang="en-US" sz="2800" dirty="0" err="1"/>
              <a:t>Kb</a:t>
            </a:r>
            <a:r>
              <a:rPr lang="en-US" sz="2800" dirty="0"/>
              <a:t> problems, we need to review how to convert between [OH-]  and </a:t>
            </a:r>
            <a:r>
              <a:rPr lang="en-US" sz="2800" dirty="0" err="1"/>
              <a:t>pH.</a:t>
            </a:r>
            <a:r>
              <a:rPr lang="en-US" sz="2800" dirty="0"/>
              <a:t>  </a:t>
            </a:r>
          </a:p>
          <a:p>
            <a:pPr marL="0" indent="0">
              <a:buNone/>
            </a:pPr>
            <a:endParaRPr lang="en-US" sz="2800" dirty="0"/>
          </a:p>
          <a:p>
            <a:pPr marL="0" indent="0">
              <a:buNone/>
            </a:pPr>
            <a:r>
              <a:rPr lang="en-US" sz="2800" dirty="0"/>
              <a:t>What is the pH when the [OH-]  =  5.4 x 10</a:t>
            </a:r>
            <a:r>
              <a:rPr lang="en-US" sz="2800" baseline="30000" dirty="0"/>
              <a:t>-6</a:t>
            </a:r>
            <a:r>
              <a:rPr lang="en-US" sz="2800" dirty="0"/>
              <a:t> ?</a:t>
            </a:r>
          </a:p>
          <a:p>
            <a:pPr marL="0" indent="0">
              <a:buNone/>
            </a:pPr>
            <a:r>
              <a:rPr lang="en-US" sz="2800" dirty="0"/>
              <a:t>We could find the pOH,  = - log[OH-].  = 5.27.</a:t>
            </a:r>
          </a:p>
          <a:p>
            <a:pPr marL="0" indent="0">
              <a:buNone/>
            </a:pPr>
            <a:r>
              <a:rPr lang="en-US" sz="2800" dirty="0"/>
              <a:t>Then pH = 14 – pOH  =  14 – 5.27 = 8.73</a:t>
            </a:r>
          </a:p>
          <a:p>
            <a:pPr marL="0" indent="0">
              <a:buNone/>
            </a:pPr>
            <a:r>
              <a:rPr lang="en-US" sz="2800" dirty="0"/>
              <a:t>HOWEVER, if the problem doesn’t ask for pOH, it is surer and faster to do this:</a:t>
            </a:r>
          </a:p>
          <a:p>
            <a:pPr marL="0" indent="0">
              <a:buNone/>
            </a:pPr>
            <a:r>
              <a:rPr lang="en-US" sz="2800" dirty="0">
                <a:solidFill>
                  <a:srgbClr val="C00000"/>
                </a:solidFill>
              </a:rPr>
              <a:t>pH  =  log[OH-]  +  14.    = log( 5.4 x 10</a:t>
            </a:r>
            <a:r>
              <a:rPr lang="en-US" sz="2800" baseline="30000" dirty="0">
                <a:solidFill>
                  <a:srgbClr val="C00000"/>
                </a:solidFill>
              </a:rPr>
              <a:t>-6</a:t>
            </a:r>
            <a:r>
              <a:rPr lang="en-US" sz="2800" dirty="0">
                <a:solidFill>
                  <a:srgbClr val="C00000"/>
                </a:solidFill>
              </a:rPr>
              <a:t>)  +  14 =8.73</a:t>
            </a:r>
          </a:p>
        </p:txBody>
      </p:sp>
    </p:spTree>
    <p:extLst>
      <p:ext uri="{BB962C8B-B14F-4D97-AF65-F5344CB8AC3E}">
        <p14:creationId xmlns:p14="http://schemas.microsoft.com/office/powerpoint/2010/main" val="3980864092"/>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CDDD71B-2222-4477-8F4C-7D970CF22956}"/>
              </a:ext>
            </a:extLst>
          </p:cNvPr>
          <p:cNvSpPr>
            <a:spLocks noGrp="1" noChangeArrowheads="1"/>
          </p:cNvSpPr>
          <p:nvPr>
            <p:ph type="title"/>
          </p:nvPr>
        </p:nvSpPr>
        <p:spPr/>
        <p:txBody>
          <a:bodyPr/>
          <a:lstStyle/>
          <a:p>
            <a:pPr eaLnBrk="1" hangingPunct="1"/>
            <a:r>
              <a:rPr lang="en-US" altLang="en-US"/>
              <a:t>Weak Bases</a:t>
            </a:r>
          </a:p>
        </p:txBody>
      </p:sp>
      <p:sp>
        <p:nvSpPr>
          <p:cNvPr id="118787" name="Rectangle 3">
            <a:extLst>
              <a:ext uri="{FF2B5EF4-FFF2-40B4-BE49-F238E27FC236}">
                <a16:creationId xmlns:a16="http://schemas.microsoft.com/office/drawing/2014/main" id="{4B7960BC-8172-4D10-A422-8421B0921DF3}"/>
              </a:ext>
            </a:extLst>
          </p:cNvPr>
          <p:cNvSpPr>
            <a:spLocks noGrp="1" noChangeArrowheads="1"/>
          </p:cNvSpPr>
          <p:nvPr>
            <p:ph type="body" sz="half" idx="1"/>
          </p:nvPr>
        </p:nvSpPr>
        <p:spPr>
          <a:xfrm>
            <a:off x="0" y="1447800"/>
            <a:ext cx="9144000" cy="990600"/>
          </a:xfrm>
        </p:spPr>
        <p:txBody>
          <a:bodyPr/>
          <a:lstStyle/>
          <a:p>
            <a:pPr algn="ctr" eaLnBrk="1" hangingPunct="1">
              <a:buFontTx/>
              <a:buNone/>
            </a:pPr>
            <a:r>
              <a:rPr lang="en-US" altLang="en-US" i="1"/>
              <a:t>K</a:t>
            </a:r>
            <a:r>
              <a:rPr lang="en-US" altLang="en-US" i="1" baseline="-25000"/>
              <a:t>b</a:t>
            </a:r>
            <a:r>
              <a:rPr lang="en-US" altLang="en-US"/>
              <a:t> can be used to find [OH</a:t>
            </a:r>
            <a:r>
              <a:rPr lang="en-US" altLang="en-US" baseline="30000">
                <a:cs typeface="Arial" panose="020B0604020202020204" pitchFamily="34" charset="0"/>
                <a:sym typeface="Symbol" panose="05050102010706020507" pitchFamily="18" charset="2"/>
              </a:rPr>
              <a:t></a:t>
            </a:r>
            <a:r>
              <a:rPr lang="en-US" altLang="en-US"/>
              <a:t>] and, through it, pH.</a:t>
            </a:r>
            <a:endParaRPr lang="en-US" altLang="en-US" i="1"/>
          </a:p>
        </p:txBody>
      </p:sp>
      <p:sp>
        <p:nvSpPr>
          <p:cNvPr id="118788" name="Rectangle 15">
            <a:extLst>
              <a:ext uri="{FF2B5EF4-FFF2-40B4-BE49-F238E27FC236}">
                <a16:creationId xmlns:a16="http://schemas.microsoft.com/office/drawing/2014/main" id="{D15CAA90-B0C0-4C9C-9536-CE0E45CC84A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pic>
        <p:nvPicPr>
          <p:cNvPr id="118789" name="Picture 12" descr="16_04_Table_L">
            <a:extLst>
              <a:ext uri="{FF2B5EF4-FFF2-40B4-BE49-F238E27FC236}">
                <a16:creationId xmlns:a16="http://schemas.microsoft.com/office/drawing/2014/main" id="{183D349B-3B0F-4593-BB34-6884124AF3B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2286000"/>
            <a:ext cx="441483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1C983C3-C869-4C25-A0DB-15CD0EFB90DD}"/>
              </a:ext>
            </a:extLst>
          </p:cNvPr>
          <p:cNvSpPr>
            <a:spLocks noGrp="1" noChangeArrowheads="1"/>
          </p:cNvSpPr>
          <p:nvPr>
            <p:ph type="title"/>
          </p:nvPr>
        </p:nvSpPr>
        <p:spPr/>
        <p:txBody>
          <a:bodyPr/>
          <a:lstStyle/>
          <a:p>
            <a:pPr eaLnBrk="1" hangingPunct="1"/>
            <a:r>
              <a:rPr lang="en-US" altLang="en-US"/>
              <a:t>pH of Basic Solutions</a:t>
            </a:r>
          </a:p>
        </p:txBody>
      </p:sp>
      <p:sp>
        <p:nvSpPr>
          <p:cNvPr id="120835" name="Rectangle 3">
            <a:extLst>
              <a:ext uri="{FF2B5EF4-FFF2-40B4-BE49-F238E27FC236}">
                <a16:creationId xmlns:a16="http://schemas.microsoft.com/office/drawing/2014/main" id="{E1F632F0-17C0-45F4-97A9-AE294BCE2BF0}"/>
              </a:ext>
            </a:extLst>
          </p:cNvPr>
          <p:cNvSpPr>
            <a:spLocks noGrp="1" noChangeArrowheads="1"/>
          </p:cNvSpPr>
          <p:nvPr>
            <p:ph type="body" idx="1"/>
          </p:nvPr>
        </p:nvSpPr>
        <p:spPr>
          <a:xfrm>
            <a:off x="381000" y="1981200"/>
            <a:ext cx="8382000" cy="914400"/>
          </a:xfrm>
        </p:spPr>
        <p:txBody>
          <a:bodyPr/>
          <a:lstStyle/>
          <a:p>
            <a:pPr eaLnBrk="1" hangingPunct="1">
              <a:buFontTx/>
              <a:buNone/>
            </a:pPr>
            <a:r>
              <a:rPr lang="en-US" altLang="en-US"/>
              <a:t>What is the pH of a 0.15 </a:t>
            </a:r>
            <a:r>
              <a:rPr lang="en-US" altLang="en-US" i="1"/>
              <a:t>M</a:t>
            </a:r>
            <a:r>
              <a:rPr lang="en-US" altLang="en-US"/>
              <a:t> solution of NH</a:t>
            </a:r>
            <a:r>
              <a:rPr lang="en-US" altLang="en-US" baseline="-25000"/>
              <a:t>3</a:t>
            </a:r>
            <a:r>
              <a:rPr lang="en-US" altLang="en-US"/>
              <a:t>?</a:t>
            </a:r>
          </a:p>
        </p:txBody>
      </p:sp>
      <p:grpSp>
        <p:nvGrpSpPr>
          <p:cNvPr id="120836" name="Group 20">
            <a:extLst>
              <a:ext uri="{FF2B5EF4-FFF2-40B4-BE49-F238E27FC236}">
                <a16:creationId xmlns:a16="http://schemas.microsoft.com/office/drawing/2014/main" id="{F4F81F43-21D5-4CFE-86E8-53D516AA74A9}"/>
              </a:ext>
            </a:extLst>
          </p:cNvPr>
          <p:cNvGrpSpPr>
            <a:grpSpLocks/>
          </p:cNvGrpSpPr>
          <p:nvPr/>
        </p:nvGrpSpPr>
        <p:grpSpPr bwMode="auto">
          <a:xfrm>
            <a:off x="1738313" y="3962400"/>
            <a:ext cx="5721350" cy="1066800"/>
            <a:chOff x="1095" y="2496"/>
            <a:chExt cx="3604" cy="672"/>
          </a:xfrm>
        </p:grpSpPr>
        <p:grpSp>
          <p:nvGrpSpPr>
            <p:cNvPr id="120842" name="Group 19">
              <a:extLst>
                <a:ext uri="{FF2B5EF4-FFF2-40B4-BE49-F238E27FC236}">
                  <a16:creationId xmlns:a16="http://schemas.microsoft.com/office/drawing/2014/main" id="{B798A380-B882-4BBA-9111-E63E49A0D65C}"/>
                </a:ext>
              </a:extLst>
            </p:cNvPr>
            <p:cNvGrpSpPr>
              <a:grpSpLocks/>
            </p:cNvGrpSpPr>
            <p:nvPr/>
          </p:nvGrpSpPr>
          <p:grpSpPr bwMode="auto">
            <a:xfrm>
              <a:off x="1095" y="2496"/>
              <a:ext cx="2129" cy="672"/>
              <a:chOff x="1095" y="2496"/>
              <a:chExt cx="2129" cy="672"/>
            </a:xfrm>
          </p:grpSpPr>
          <p:sp>
            <p:nvSpPr>
              <p:cNvPr id="120844" name="Rectangle 10">
                <a:extLst>
                  <a:ext uri="{FF2B5EF4-FFF2-40B4-BE49-F238E27FC236}">
                    <a16:creationId xmlns:a16="http://schemas.microsoft.com/office/drawing/2014/main" id="{B9E89C95-61BA-4C40-9B11-CE79D0EDA45C}"/>
                  </a:ext>
                </a:extLst>
              </p:cNvPr>
              <p:cNvSpPr>
                <a:spLocks noChangeArrowheads="1"/>
              </p:cNvSpPr>
              <p:nvPr/>
            </p:nvSpPr>
            <p:spPr bwMode="auto">
              <a:xfrm>
                <a:off x="1716" y="2496"/>
                <a:ext cx="150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[NH</a:t>
                </a:r>
                <a:r>
                  <a:rPr lang="en-US" altLang="en-US" sz="3200" baseline="-25000"/>
                  <a:t>4</a:t>
                </a:r>
                <a:r>
                  <a:rPr lang="en-US" altLang="en-US" sz="3200" baseline="30000"/>
                  <a:t>+</a:t>
                </a:r>
                <a:r>
                  <a:rPr lang="en-US" altLang="en-US" sz="3200"/>
                  <a:t>] [OH</a:t>
                </a:r>
                <a:r>
                  <a:rPr lang="en-US" altLang="en-US" sz="3200" baseline="30000">
                    <a:cs typeface="Arial" panose="020B0604020202020204" pitchFamily="34" charset="0"/>
                    <a:sym typeface="Symbol" panose="05050102010706020507" pitchFamily="18" charset="2"/>
                  </a:rPr>
                  <a:t></a:t>
                </a:r>
                <a:r>
                  <a:rPr lang="en-US" altLang="en-US" sz="3200"/>
                  <a:t>]</a:t>
                </a:r>
              </a:p>
              <a:p>
                <a:pPr algn="ctr"/>
                <a:r>
                  <a:rPr lang="en-US" altLang="en-US" sz="3200"/>
                  <a:t>[NH</a:t>
                </a:r>
                <a:r>
                  <a:rPr lang="en-US" altLang="en-US" sz="3200" baseline="-25000"/>
                  <a:t>3</a:t>
                </a:r>
                <a:r>
                  <a:rPr lang="en-US" altLang="en-US" sz="3200"/>
                  <a:t>]</a:t>
                </a:r>
              </a:p>
            </p:txBody>
          </p:sp>
          <p:sp>
            <p:nvSpPr>
              <p:cNvPr id="120845" name="Line 11">
                <a:extLst>
                  <a:ext uri="{FF2B5EF4-FFF2-40B4-BE49-F238E27FC236}">
                    <a16:creationId xmlns:a16="http://schemas.microsoft.com/office/drawing/2014/main" id="{2EDEFE8C-1824-4B18-AC25-1F0410A345ED}"/>
                  </a:ext>
                </a:extLst>
              </p:cNvPr>
              <p:cNvSpPr>
                <a:spLocks noChangeShapeType="1"/>
              </p:cNvSpPr>
              <p:nvPr/>
            </p:nvSpPr>
            <p:spPr bwMode="auto">
              <a:xfrm>
                <a:off x="1767" y="2846"/>
                <a:ext cx="13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6" name="Rectangle 12">
                <a:extLst>
                  <a:ext uri="{FF2B5EF4-FFF2-40B4-BE49-F238E27FC236}">
                    <a16:creationId xmlns:a16="http://schemas.microsoft.com/office/drawing/2014/main" id="{9820D6C3-AD6E-4A9F-8321-38F4D89B1BE2}"/>
                  </a:ext>
                </a:extLst>
              </p:cNvPr>
              <p:cNvSpPr>
                <a:spLocks noChangeArrowheads="1"/>
              </p:cNvSpPr>
              <p:nvPr/>
            </p:nvSpPr>
            <p:spPr bwMode="auto">
              <a:xfrm>
                <a:off x="1095" y="2631"/>
                <a:ext cx="6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i="1"/>
                  <a:t>K</a:t>
                </a:r>
                <a:r>
                  <a:rPr lang="en-US" altLang="en-US" sz="3200" i="1" baseline="-25000"/>
                  <a:t>b</a:t>
                </a:r>
                <a:r>
                  <a:rPr lang="en-US" altLang="en-US" sz="3200"/>
                  <a:t> =</a:t>
                </a:r>
                <a:endParaRPr lang="en-US" altLang="en-US" sz="3200" i="1"/>
              </a:p>
            </p:txBody>
          </p:sp>
        </p:grpSp>
        <p:sp>
          <p:nvSpPr>
            <p:cNvPr id="120843" name="Rectangle 14">
              <a:extLst>
                <a:ext uri="{FF2B5EF4-FFF2-40B4-BE49-F238E27FC236}">
                  <a16:creationId xmlns:a16="http://schemas.microsoft.com/office/drawing/2014/main" id="{F6B48D98-6B16-44EF-8E71-5FABC7AE6DCF}"/>
                </a:ext>
              </a:extLst>
            </p:cNvPr>
            <p:cNvSpPr>
              <a:spLocks noChangeArrowheads="1"/>
            </p:cNvSpPr>
            <p:nvPr/>
          </p:nvSpPr>
          <p:spPr bwMode="auto">
            <a:xfrm>
              <a:off x="3255" y="2650"/>
              <a:ext cx="14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 1.8 </a:t>
              </a:r>
              <a:r>
                <a:rPr lang="en-US" altLang="en-US" sz="3200">
                  <a:sym typeface="Symbol" panose="05050102010706020507" pitchFamily="18" charset="2"/>
                </a:rPr>
                <a:t> 10</a:t>
              </a:r>
              <a:r>
                <a:rPr lang="en-US" altLang="en-US" sz="3200" baseline="30000">
                  <a:cs typeface="Arial" panose="020B0604020202020204" pitchFamily="34" charset="0"/>
                  <a:sym typeface="Symbol" panose="05050102010706020507" pitchFamily="18" charset="2"/>
                </a:rPr>
                <a:t></a:t>
              </a:r>
              <a:r>
                <a:rPr lang="en-US" altLang="en-US" sz="3200" baseline="30000">
                  <a:sym typeface="Symbol" panose="05050102010706020507" pitchFamily="18" charset="2"/>
                </a:rPr>
                <a:t>5</a:t>
              </a:r>
              <a:endParaRPr lang="en-US" altLang="en-US" sz="3200"/>
            </a:p>
          </p:txBody>
        </p:sp>
      </p:grpSp>
      <p:grpSp>
        <p:nvGrpSpPr>
          <p:cNvPr id="120837" name="Group 22">
            <a:extLst>
              <a:ext uri="{FF2B5EF4-FFF2-40B4-BE49-F238E27FC236}">
                <a16:creationId xmlns:a16="http://schemas.microsoft.com/office/drawing/2014/main" id="{E1F0AD78-4FB8-4291-8729-713CA1026883}"/>
              </a:ext>
            </a:extLst>
          </p:cNvPr>
          <p:cNvGrpSpPr>
            <a:grpSpLocks/>
          </p:cNvGrpSpPr>
          <p:nvPr/>
        </p:nvGrpSpPr>
        <p:grpSpPr bwMode="auto">
          <a:xfrm>
            <a:off x="393700" y="2908300"/>
            <a:ext cx="8207375" cy="520700"/>
            <a:chOff x="248" y="1832"/>
            <a:chExt cx="5170" cy="328"/>
          </a:xfrm>
        </p:grpSpPr>
        <p:sp>
          <p:nvSpPr>
            <p:cNvPr id="120840" name="Rectangle 4">
              <a:extLst>
                <a:ext uri="{FF2B5EF4-FFF2-40B4-BE49-F238E27FC236}">
                  <a16:creationId xmlns:a16="http://schemas.microsoft.com/office/drawing/2014/main" id="{A46B1FE9-3357-4622-A37C-ED8BDE6643AC}"/>
                </a:ext>
              </a:extLst>
            </p:cNvPr>
            <p:cNvSpPr>
              <a:spLocks noChangeArrowheads="1"/>
            </p:cNvSpPr>
            <p:nvPr/>
          </p:nvSpPr>
          <p:spPr bwMode="auto">
            <a:xfrm>
              <a:off x="248" y="1832"/>
              <a:ext cx="16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NH</a:t>
              </a:r>
              <a:r>
                <a:rPr lang="en-US" altLang="en-US" sz="2800" baseline="-25000"/>
                <a:t>3</a:t>
              </a:r>
              <a:r>
                <a:rPr lang="en-US" altLang="en-US" sz="2000"/>
                <a:t>(</a:t>
              </a:r>
              <a:r>
                <a:rPr lang="en-US" altLang="en-US" sz="2000" i="1"/>
                <a:t>aq</a:t>
              </a:r>
              <a:r>
                <a:rPr lang="en-US" altLang="en-US" sz="2000"/>
                <a:t>)</a:t>
              </a:r>
              <a:r>
                <a:rPr lang="en-US" altLang="en-US" sz="2800"/>
                <a:t> + H</a:t>
              </a:r>
              <a:r>
                <a:rPr lang="en-US" altLang="en-US" sz="2800" baseline="-25000"/>
                <a:t>2</a:t>
              </a:r>
              <a:r>
                <a:rPr lang="en-US" altLang="en-US" sz="2800"/>
                <a:t>O</a:t>
              </a:r>
              <a:r>
                <a:rPr lang="en-US" altLang="en-US" sz="2000"/>
                <a:t>(</a:t>
              </a:r>
              <a:r>
                <a:rPr lang="en-US" altLang="en-US" sz="2000" i="1"/>
                <a:t>l</a:t>
              </a:r>
              <a:r>
                <a:rPr lang="en-US" altLang="en-US" sz="2000"/>
                <a:t>)</a:t>
              </a:r>
              <a:endParaRPr lang="en-US" altLang="en-US" sz="2800"/>
            </a:p>
          </p:txBody>
        </p:sp>
        <p:sp>
          <p:nvSpPr>
            <p:cNvPr id="120841" name="Rectangle 5">
              <a:extLst>
                <a:ext uri="{FF2B5EF4-FFF2-40B4-BE49-F238E27FC236}">
                  <a16:creationId xmlns:a16="http://schemas.microsoft.com/office/drawing/2014/main" id="{63D1F315-2F63-4648-932A-194EB0109311}"/>
                </a:ext>
              </a:extLst>
            </p:cNvPr>
            <p:cNvSpPr>
              <a:spLocks noChangeArrowheads="1"/>
            </p:cNvSpPr>
            <p:nvPr/>
          </p:nvSpPr>
          <p:spPr bwMode="auto">
            <a:xfrm>
              <a:off x="3562" y="1833"/>
              <a:ext cx="18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NH</a:t>
              </a:r>
              <a:r>
                <a:rPr lang="en-US" altLang="en-US" sz="2800" baseline="-25000"/>
                <a:t>4</a:t>
              </a:r>
              <a:r>
                <a:rPr lang="en-US" altLang="en-US" sz="2800" baseline="30000"/>
                <a:t>+</a:t>
              </a:r>
              <a:r>
                <a:rPr lang="en-US" altLang="en-US" sz="2000"/>
                <a:t>(</a:t>
              </a:r>
              <a:r>
                <a:rPr lang="en-US" altLang="en-US" sz="2000" i="1"/>
                <a:t>aq</a:t>
              </a:r>
              <a:r>
                <a:rPr lang="en-US" altLang="en-US" sz="2000"/>
                <a:t>)</a:t>
              </a:r>
              <a:r>
                <a:rPr lang="en-US" altLang="en-US" sz="2800"/>
                <a:t> + OH</a:t>
              </a:r>
              <a:r>
                <a:rPr lang="en-US" altLang="en-US" sz="2800" baseline="30000">
                  <a:cs typeface="Arial" panose="020B0604020202020204" pitchFamily="34" charset="0"/>
                  <a:sym typeface="Symbol" panose="05050102010706020507" pitchFamily="18" charset="2"/>
                </a:rPr>
                <a:t></a:t>
              </a:r>
              <a:r>
                <a:rPr lang="en-US" altLang="en-US" sz="2000"/>
                <a:t>(</a:t>
              </a:r>
              <a:r>
                <a:rPr lang="en-US" altLang="en-US" sz="2000" i="1"/>
                <a:t>aq</a:t>
              </a:r>
              <a:r>
                <a:rPr lang="en-US" altLang="en-US" sz="2000"/>
                <a:t>)</a:t>
              </a:r>
              <a:endParaRPr lang="en-US" altLang="en-US" sz="2800"/>
            </a:p>
          </p:txBody>
        </p:sp>
      </p:grpSp>
      <p:pic>
        <p:nvPicPr>
          <p:cNvPr id="120838" name="Picture 21" descr="Equilibrium Arrow">
            <a:extLst>
              <a:ext uri="{FF2B5EF4-FFF2-40B4-BE49-F238E27FC236}">
                <a16:creationId xmlns:a16="http://schemas.microsoft.com/office/drawing/2014/main" id="{45E97D6C-3935-46D8-AAF5-32BE3B6ABA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92513" y="3070225"/>
            <a:ext cx="1676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Rectangle 15">
            <a:extLst>
              <a:ext uri="{FF2B5EF4-FFF2-40B4-BE49-F238E27FC236}">
                <a16:creationId xmlns:a16="http://schemas.microsoft.com/office/drawing/2014/main" id="{33BB69B3-10E0-485F-87AA-6524DE3EA602}"/>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F7DE40C-D6DE-4D64-AFC3-6C4EE7817723}"/>
              </a:ext>
            </a:extLst>
          </p:cNvPr>
          <p:cNvSpPr>
            <a:spLocks noGrp="1" noChangeArrowheads="1"/>
          </p:cNvSpPr>
          <p:nvPr>
            <p:ph type="title"/>
          </p:nvPr>
        </p:nvSpPr>
        <p:spPr/>
        <p:txBody>
          <a:bodyPr/>
          <a:lstStyle/>
          <a:p>
            <a:pPr eaLnBrk="1" hangingPunct="1"/>
            <a:r>
              <a:rPr lang="en-US" altLang="en-US"/>
              <a:t>pH of Basic Solutions</a:t>
            </a:r>
          </a:p>
        </p:txBody>
      </p:sp>
      <p:sp>
        <p:nvSpPr>
          <p:cNvPr id="122883" name="Rectangle 3">
            <a:extLst>
              <a:ext uri="{FF2B5EF4-FFF2-40B4-BE49-F238E27FC236}">
                <a16:creationId xmlns:a16="http://schemas.microsoft.com/office/drawing/2014/main" id="{62177608-2686-479D-B03E-C55001A95A33}"/>
              </a:ext>
            </a:extLst>
          </p:cNvPr>
          <p:cNvSpPr>
            <a:spLocks noChangeArrowheads="1"/>
          </p:cNvSpPr>
          <p:nvPr/>
        </p:nvSpPr>
        <p:spPr bwMode="auto">
          <a:xfrm>
            <a:off x="685800" y="1752600"/>
            <a:ext cx="3460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Tabulate the data.</a:t>
            </a:r>
          </a:p>
        </p:txBody>
      </p:sp>
      <p:graphicFrame>
        <p:nvGraphicFramePr>
          <p:cNvPr id="141316" name="Group 4">
            <a:extLst>
              <a:ext uri="{FF2B5EF4-FFF2-40B4-BE49-F238E27FC236}">
                <a16:creationId xmlns:a16="http://schemas.microsoft.com/office/drawing/2014/main" id="{0A124763-18C8-40D1-BA39-F0CAA3757923}"/>
              </a:ext>
            </a:extLst>
          </p:cNvPr>
          <p:cNvGraphicFramePr>
            <a:graphicFrameLocks noGrp="1"/>
          </p:cNvGraphicFramePr>
          <p:nvPr>
            <p:ph type="tbl" idx="1"/>
          </p:nvPr>
        </p:nvGraphicFramePr>
        <p:xfrm>
          <a:off x="304800" y="2667000"/>
          <a:ext cx="8534400" cy="1524000"/>
        </p:xfrm>
        <a:graphic>
          <a:graphicData uri="http://schemas.openxmlformats.org/drawingml/2006/table">
            <a:tbl>
              <a:tblPr/>
              <a:tblGrid>
                <a:gridCol w="2667000">
                  <a:extLst>
                    <a:ext uri="{9D8B030D-6E8A-4147-A177-3AD203B41FA5}">
                      <a16:colId xmlns:a16="http://schemas.microsoft.com/office/drawing/2014/main" val="2914746787"/>
                    </a:ext>
                  </a:extLst>
                </a:gridCol>
                <a:gridCol w="2514600">
                  <a:extLst>
                    <a:ext uri="{9D8B030D-6E8A-4147-A177-3AD203B41FA5}">
                      <a16:colId xmlns:a16="http://schemas.microsoft.com/office/drawing/2014/main" val="3174593506"/>
                    </a:ext>
                  </a:extLst>
                </a:gridCol>
                <a:gridCol w="1752600">
                  <a:extLst>
                    <a:ext uri="{9D8B030D-6E8A-4147-A177-3AD203B41FA5}">
                      <a16:colId xmlns:a16="http://schemas.microsoft.com/office/drawing/2014/main" val="1231476572"/>
                    </a:ext>
                  </a:extLst>
                </a:gridCol>
                <a:gridCol w="1600200">
                  <a:extLst>
                    <a:ext uri="{9D8B030D-6E8A-4147-A177-3AD203B41FA5}">
                      <a16:colId xmlns:a16="http://schemas.microsoft.com/office/drawing/2014/main" val="1047367532"/>
                    </a:ext>
                  </a:extLst>
                </a:gridCol>
              </a:tblGrid>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[NH</a:t>
                      </a:r>
                      <a:r>
                        <a:rPr kumimoji="0" lang="en-US" altLang="en-US" sz="24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[NH</a:t>
                      </a:r>
                      <a:r>
                        <a:rPr kumimoji="0" lang="en-US" altLang="en-US" sz="24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4</a:t>
                      </a:r>
                      <a:r>
                        <a:rPr kumimoji="0" lang="en-US" altLang="en-US" sz="24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[OH</a:t>
                      </a:r>
                      <a:r>
                        <a:rPr kumimoji="0" lang="en-US" altLang="en-US" sz="24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210443339"/>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5793865"/>
                  </a:ext>
                </a:extLst>
              </a:tr>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9571929"/>
                  </a:ext>
                </a:extLst>
              </a:tr>
            </a:tbl>
          </a:graphicData>
        </a:graphic>
      </p:graphicFrame>
      <p:sp>
        <p:nvSpPr>
          <p:cNvPr id="122906" name="Rectangle 15">
            <a:extLst>
              <a:ext uri="{FF2B5EF4-FFF2-40B4-BE49-F238E27FC236}">
                <a16:creationId xmlns:a16="http://schemas.microsoft.com/office/drawing/2014/main" id="{66A99555-AD95-4DA1-A554-BA05A180F4C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24F6CF2-4345-492E-950B-4F5B7EA1E0A2}"/>
              </a:ext>
            </a:extLst>
          </p:cNvPr>
          <p:cNvSpPr>
            <a:spLocks noGrp="1" noChangeArrowheads="1"/>
          </p:cNvSpPr>
          <p:nvPr>
            <p:ph type="title"/>
          </p:nvPr>
        </p:nvSpPr>
        <p:spPr/>
        <p:txBody>
          <a:bodyPr/>
          <a:lstStyle/>
          <a:p>
            <a:pPr eaLnBrk="1" hangingPunct="1"/>
            <a:r>
              <a:rPr lang="en-US" altLang="en-US"/>
              <a:t>pH of Basic Solutions</a:t>
            </a:r>
          </a:p>
        </p:txBody>
      </p:sp>
      <p:sp>
        <p:nvSpPr>
          <p:cNvPr id="124931" name="Rectangle 4">
            <a:extLst>
              <a:ext uri="{FF2B5EF4-FFF2-40B4-BE49-F238E27FC236}">
                <a16:creationId xmlns:a16="http://schemas.microsoft.com/office/drawing/2014/main" id="{11A06E51-9706-4243-A864-9DEAEF04E2EA}"/>
              </a:ext>
            </a:extLst>
          </p:cNvPr>
          <p:cNvSpPr>
            <a:spLocks noChangeArrowheads="1"/>
          </p:cNvSpPr>
          <p:nvPr/>
        </p:nvSpPr>
        <p:spPr bwMode="auto">
          <a:xfrm>
            <a:off x="685800" y="1752600"/>
            <a:ext cx="3460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Tabulate the data.</a:t>
            </a:r>
          </a:p>
        </p:txBody>
      </p:sp>
      <p:graphicFrame>
        <p:nvGraphicFramePr>
          <p:cNvPr id="71824" name="Group 144">
            <a:extLst>
              <a:ext uri="{FF2B5EF4-FFF2-40B4-BE49-F238E27FC236}">
                <a16:creationId xmlns:a16="http://schemas.microsoft.com/office/drawing/2014/main" id="{4D245434-1DED-4178-B062-4AB6D8EE0FC5}"/>
              </a:ext>
            </a:extLst>
          </p:cNvPr>
          <p:cNvGraphicFramePr>
            <a:graphicFrameLocks noGrp="1"/>
          </p:cNvGraphicFramePr>
          <p:nvPr>
            <p:ph type="tbl" idx="1"/>
          </p:nvPr>
        </p:nvGraphicFramePr>
        <p:xfrm>
          <a:off x="304800" y="2667000"/>
          <a:ext cx="8534400" cy="1524000"/>
        </p:xfrm>
        <a:graphic>
          <a:graphicData uri="http://schemas.openxmlformats.org/drawingml/2006/table">
            <a:tbl>
              <a:tblPr/>
              <a:tblGrid>
                <a:gridCol w="2667000">
                  <a:extLst>
                    <a:ext uri="{9D8B030D-6E8A-4147-A177-3AD203B41FA5}">
                      <a16:colId xmlns:a16="http://schemas.microsoft.com/office/drawing/2014/main" val="1545433887"/>
                    </a:ext>
                  </a:extLst>
                </a:gridCol>
                <a:gridCol w="2514600">
                  <a:extLst>
                    <a:ext uri="{9D8B030D-6E8A-4147-A177-3AD203B41FA5}">
                      <a16:colId xmlns:a16="http://schemas.microsoft.com/office/drawing/2014/main" val="1461081393"/>
                    </a:ext>
                  </a:extLst>
                </a:gridCol>
                <a:gridCol w="1752600">
                  <a:extLst>
                    <a:ext uri="{9D8B030D-6E8A-4147-A177-3AD203B41FA5}">
                      <a16:colId xmlns:a16="http://schemas.microsoft.com/office/drawing/2014/main" val="3422738302"/>
                    </a:ext>
                  </a:extLst>
                </a:gridCol>
                <a:gridCol w="1600200">
                  <a:extLst>
                    <a:ext uri="{9D8B030D-6E8A-4147-A177-3AD203B41FA5}">
                      <a16:colId xmlns:a16="http://schemas.microsoft.com/office/drawing/2014/main" val="3285707375"/>
                    </a:ext>
                  </a:extLst>
                </a:gridCol>
              </a:tblGrid>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[NH</a:t>
                      </a:r>
                      <a:r>
                        <a:rPr kumimoji="0" lang="en-US" altLang="en-US" sz="24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3</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[NH</a:t>
                      </a:r>
                      <a:r>
                        <a:rPr kumimoji="0" lang="en-US" altLang="en-US" sz="2400" b="0" i="0" u="none" strike="noStrike" cap="none" normalizeH="0" baseline="-25000">
                          <a:ln>
                            <a:noFill/>
                          </a:ln>
                          <a:solidFill>
                            <a:schemeClr val="bg1"/>
                          </a:solidFill>
                          <a:effectLst/>
                          <a:latin typeface="Arial" panose="020B0604020202020204" pitchFamily="34" charset="0"/>
                          <a:ea typeface="ＭＳ Ｐゴシック" panose="020B0600070205080204" pitchFamily="34" charset="-128"/>
                        </a:rPr>
                        <a:t>4</a:t>
                      </a:r>
                      <a:r>
                        <a:rPr kumimoji="0" lang="en-US" altLang="en-US" sz="24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rPr>
                        <a:t>+</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[OH</a:t>
                      </a:r>
                      <a:r>
                        <a:rPr kumimoji="0" lang="en-US" altLang="en-US" sz="2400" b="0" i="0" u="none" strike="noStrike" cap="none" normalizeH="0" baseline="3000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M</a:t>
                      </a:r>
                      <a:endParaRPr kumimoji="0" lang="en-US" altLang="en-US" sz="24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3697074886"/>
                  </a:ext>
                </a:extLst>
              </a:tr>
              <a:tr h="4572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6242534"/>
                  </a:ext>
                </a:extLst>
              </a:tr>
              <a:tr h="53340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equilibrium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0.15 </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sym typeface="Symbol" panose="05050102010706020507" pitchFamily="18" charset="2"/>
                        </a:rPr>
                        <a:t> 0.15</a:t>
                      </a: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8469868"/>
                  </a:ext>
                </a:extLst>
              </a:tr>
            </a:tbl>
          </a:graphicData>
        </a:graphic>
      </p:graphicFrame>
      <p:sp>
        <p:nvSpPr>
          <p:cNvPr id="124954" name="Rectangle 15">
            <a:extLst>
              <a:ext uri="{FF2B5EF4-FFF2-40B4-BE49-F238E27FC236}">
                <a16:creationId xmlns:a16="http://schemas.microsoft.com/office/drawing/2014/main" id="{5B5E44D9-9EEC-4DFA-8AC4-F7D80A52929C}"/>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Brønsted</a:t>
            </a:r>
            <a:r>
              <a:rPr lang="en-US" dirty="0"/>
              <a:t>-Lowry Acid/Base Theory</a:t>
            </a:r>
          </a:p>
        </p:txBody>
      </p:sp>
      <p:sp>
        <p:nvSpPr>
          <p:cNvPr id="3" name="Content Placeholder 2"/>
          <p:cNvSpPr>
            <a:spLocks noGrp="1"/>
          </p:cNvSpPr>
          <p:nvPr>
            <p:ph idx="1"/>
          </p:nvPr>
        </p:nvSpPr>
        <p:spPr/>
        <p:txBody>
          <a:bodyPr/>
          <a:lstStyle/>
          <a:p>
            <a:r>
              <a:rPr lang="en-US" dirty="0"/>
              <a:t>The species formed when a proton is removed from an acid is the </a:t>
            </a:r>
            <a:r>
              <a:rPr lang="en-US" b="1" dirty="0"/>
              <a:t>conjugate base </a:t>
            </a:r>
            <a:r>
              <a:rPr lang="en-US" dirty="0"/>
              <a:t>of that acid. </a:t>
            </a:r>
          </a:p>
          <a:p>
            <a:endParaRPr lang="en-US" dirty="0"/>
          </a:p>
          <a:p>
            <a:r>
              <a:rPr lang="en-US" dirty="0"/>
              <a:t>The species formed when a proton is added to a base is the </a:t>
            </a:r>
            <a:r>
              <a:rPr lang="en-US" b="1" dirty="0"/>
              <a:t>conjugate acid </a:t>
            </a:r>
            <a:r>
              <a:rPr lang="en-US" dirty="0"/>
              <a:t>of that base. </a:t>
            </a:r>
          </a:p>
          <a:p>
            <a:endParaRPr lang="en-US" dirty="0"/>
          </a:p>
        </p:txBody>
      </p:sp>
    </p:spTree>
    <p:extLst>
      <p:ext uri="{BB962C8B-B14F-4D97-AF65-F5344CB8AC3E}">
        <p14:creationId xmlns:p14="http://schemas.microsoft.com/office/powerpoint/2010/main" val="3395700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140A0893-48E9-4774-B25C-82B61094A688}"/>
              </a:ext>
            </a:extLst>
          </p:cNvPr>
          <p:cNvSpPr>
            <a:spLocks noGrp="1" noChangeArrowheads="1"/>
          </p:cNvSpPr>
          <p:nvPr>
            <p:ph type="title"/>
          </p:nvPr>
        </p:nvSpPr>
        <p:spPr/>
        <p:txBody>
          <a:bodyPr/>
          <a:lstStyle/>
          <a:p>
            <a:pPr eaLnBrk="1" hangingPunct="1"/>
            <a:r>
              <a:rPr lang="en-US" altLang="en-US"/>
              <a:t>pH of Basic Solutions</a:t>
            </a:r>
          </a:p>
        </p:txBody>
      </p:sp>
      <p:sp>
        <p:nvSpPr>
          <p:cNvPr id="126979" name="Rectangle 3">
            <a:extLst>
              <a:ext uri="{FF2B5EF4-FFF2-40B4-BE49-F238E27FC236}">
                <a16:creationId xmlns:a16="http://schemas.microsoft.com/office/drawing/2014/main" id="{49CAE0E9-312A-4D8B-9529-17780D43A373}"/>
              </a:ext>
            </a:extLst>
          </p:cNvPr>
          <p:cNvSpPr>
            <a:spLocks noGrp="1" noChangeArrowheads="1"/>
          </p:cNvSpPr>
          <p:nvPr>
            <p:ph type="body" idx="1"/>
          </p:nvPr>
        </p:nvSpPr>
        <p:spPr>
          <a:xfrm>
            <a:off x="1066800" y="3048000"/>
            <a:ext cx="4495800" cy="2362200"/>
          </a:xfrm>
        </p:spPr>
        <p:txBody>
          <a:bodyPr/>
          <a:lstStyle/>
          <a:p>
            <a:pPr algn="r" eaLnBrk="1" hangingPunct="1">
              <a:buFontTx/>
              <a:buNone/>
            </a:pPr>
            <a:r>
              <a:rPr lang="en-US" altLang="en-US" dirty="0"/>
              <a:t>(1.8 </a:t>
            </a:r>
            <a:r>
              <a:rPr lang="en-US" altLang="en-US" dirty="0">
                <a:sym typeface="Symbol" panose="05050102010706020507" pitchFamily="18" charset="2"/>
              </a:rPr>
              <a:t>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5</a:t>
            </a:r>
            <a:r>
              <a:rPr lang="en-US" altLang="en-US" dirty="0">
                <a:sym typeface="Symbol" panose="05050102010706020507" pitchFamily="18" charset="2"/>
              </a:rPr>
              <a:t>) (0.15) = </a:t>
            </a:r>
            <a:r>
              <a:rPr lang="en-US" altLang="en-US" i="1" dirty="0">
                <a:sym typeface="Symbol" panose="05050102010706020507" pitchFamily="18" charset="2"/>
              </a:rPr>
              <a:t>x</a:t>
            </a:r>
            <a:r>
              <a:rPr lang="en-US" altLang="en-US" baseline="30000" dirty="0">
                <a:sym typeface="Symbol" panose="05050102010706020507" pitchFamily="18" charset="2"/>
              </a:rPr>
              <a:t>2</a:t>
            </a:r>
            <a:endParaRPr lang="en-US" altLang="en-US" dirty="0">
              <a:sym typeface="Symbol" panose="05050102010706020507" pitchFamily="18" charset="2"/>
            </a:endParaRPr>
          </a:p>
          <a:p>
            <a:pPr algn="r" eaLnBrk="1" hangingPunct="1">
              <a:buFontTx/>
              <a:buNone/>
            </a:pPr>
            <a:r>
              <a:rPr lang="en-US" altLang="en-US" dirty="0">
                <a:sym typeface="Symbol" panose="05050102010706020507" pitchFamily="18" charset="2"/>
              </a:rPr>
              <a:t>2.7 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6</a:t>
            </a:r>
            <a:r>
              <a:rPr lang="en-US" altLang="en-US" dirty="0">
                <a:sym typeface="Symbol" panose="05050102010706020507" pitchFamily="18" charset="2"/>
              </a:rPr>
              <a:t> = </a:t>
            </a:r>
            <a:r>
              <a:rPr lang="en-US" altLang="en-US" i="1" dirty="0">
                <a:sym typeface="Symbol" panose="05050102010706020507" pitchFamily="18" charset="2"/>
              </a:rPr>
              <a:t>x</a:t>
            </a:r>
            <a:r>
              <a:rPr lang="en-US" altLang="en-US" baseline="30000" dirty="0">
                <a:sym typeface="Symbol" panose="05050102010706020507" pitchFamily="18" charset="2"/>
              </a:rPr>
              <a:t>2</a:t>
            </a:r>
            <a:endParaRPr lang="en-US" altLang="en-US" dirty="0">
              <a:sym typeface="Symbol" panose="05050102010706020507" pitchFamily="18" charset="2"/>
            </a:endParaRPr>
          </a:p>
          <a:p>
            <a:pPr algn="r" eaLnBrk="1" hangingPunct="1">
              <a:buFontTx/>
              <a:buNone/>
            </a:pPr>
            <a:r>
              <a:rPr lang="en-US" altLang="en-US" dirty="0">
                <a:sym typeface="Symbol" panose="05050102010706020507" pitchFamily="18" charset="2"/>
              </a:rPr>
              <a:t>1.6 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3</a:t>
            </a:r>
            <a:r>
              <a:rPr lang="en-US" altLang="en-US" dirty="0">
                <a:sym typeface="Symbol" panose="05050102010706020507" pitchFamily="18" charset="2"/>
              </a:rPr>
              <a:t> = </a:t>
            </a:r>
            <a:r>
              <a:rPr lang="en-US" altLang="en-US" i="1" dirty="0">
                <a:sym typeface="Symbol" panose="05050102010706020507" pitchFamily="18" charset="2"/>
              </a:rPr>
              <a:t>x</a:t>
            </a:r>
            <a:r>
              <a:rPr lang="en-US" altLang="en-US" baseline="30000" dirty="0">
                <a:solidFill>
                  <a:schemeClr val="bg1"/>
                </a:solidFill>
                <a:sym typeface="Symbol" panose="05050102010706020507" pitchFamily="18" charset="2"/>
              </a:rPr>
              <a:t>2</a:t>
            </a:r>
            <a:endParaRPr lang="en-US" altLang="en-US" dirty="0"/>
          </a:p>
        </p:txBody>
      </p:sp>
      <p:sp>
        <p:nvSpPr>
          <p:cNvPr id="126980" name="Rectangle 6">
            <a:extLst>
              <a:ext uri="{FF2B5EF4-FFF2-40B4-BE49-F238E27FC236}">
                <a16:creationId xmlns:a16="http://schemas.microsoft.com/office/drawing/2014/main" id="{DD48BC07-40DF-477F-BAB1-624C2A09DE97}"/>
              </a:ext>
            </a:extLst>
          </p:cNvPr>
          <p:cNvSpPr>
            <a:spLocks noChangeArrowheads="1"/>
          </p:cNvSpPr>
          <p:nvPr/>
        </p:nvSpPr>
        <p:spPr bwMode="auto">
          <a:xfrm>
            <a:off x="5448300" y="1885950"/>
            <a:ext cx="1241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a:t>
            </a:r>
            <a:r>
              <a:rPr lang="en-US" altLang="en-US" sz="3200" i="1"/>
              <a:t>x</a:t>
            </a:r>
            <a:r>
              <a:rPr lang="en-US" altLang="en-US" sz="3200"/>
              <a:t>)</a:t>
            </a:r>
            <a:r>
              <a:rPr lang="en-US" altLang="en-US" sz="3200" baseline="30000"/>
              <a:t>2</a:t>
            </a:r>
            <a:endParaRPr lang="en-US" altLang="en-US" sz="3200"/>
          </a:p>
          <a:p>
            <a:pPr algn="ctr"/>
            <a:r>
              <a:rPr lang="en-US" altLang="en-US" sz="3200"/>
              <a:t>(0.15)</a:t>
            </a:r>
          </a:p>
        </p:txBody>
      </p:sp>
      <p:sp>
        <p:nvSpPr>
          <p:cNvPr id="126981" name="Line 7">
            <a:extLst>
              <a:ext uri="{FF2B5EF4-FFF2-40B4-BE49-F238E27FC236}">
                <a16:creationId xmlns:a16="http://schemas.microsoft.com/office/drawing/2014/main" id="{E7F049C3-EE72-4DFC-868B-592002824B5E}"/>
              </a:ext>
            </a:extLst>
          </p:cNvPr>
          <p:cNvSpPr>
            <a:spLocks noChangeShapeType="1"/>
          </p:cNvSpPr>
          <p:nvPr/>
        </p:nvSpPr>
        <p:spPr bwMode="auto">
          <a:xfrm>
            <a:off x="5348288" y="2449513"/>
            <a:ext cx="1433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982" name="Rectangle 8">
            <a:extLst>
              <a:ext uri="{FF2B5EF4-FFF2-40B4-BE49-F238E27FC236}">
                <a16:creationId xmlns:a16="http://schemas.microsoft.com/office/drawing/2014/main" id="{D0ECCE44-3C35-48DD-96DE-87FC02687880}"/>
              </a:ext>
            </a:extLst>
          </p:cNvPr>
          <p:cNvSpPr>
            <a:spLocks noChangeArrowheads="1"/>
          </p:cNvSpPr>
          <p:nvPr/>
        </p:nvSpPr>
        <p:spPr bwMode="auto">
          <a:xfrm>
            <a:off x="2819400" y="2090738"/>
            <a:ext cx="2674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1.8 </a:t>
            </a:r>
            <a:r>
              <a:rPr lang="en-US" altLang="en-US" sz="3200">
                <a:sym typeface="Symbol" panose="05050102010706020507" pitchFamily="18" charset="2"/>
              </a:rPr>
              <a:t> 10</a:t>
            </a:r>
            <a:r>
              <a:rPr lang="en-US" altLang="en-US" sz="3200" baseline="30000">
                <a:cs typeface="Arial" panose="020B0604020202020204" pitchFamily="34" charset="0"/>
                <a:sym typeface="Symbol" panose="05050102010706020507" pitchFamily="18" charset="2"/>
              </a:rPr>
              <a:t></a:t>
            </a:r>
            <a:r>
              <a:rPr lang="en-US" altLang="en-US" sz="3200" baseline="30000">
                <a:sym typeface="Symbol" panose="05050102010706020507" pitchFamily="18" charset="2"/>
              </a:rPr>
              <a:t>5</a:t>
            </a:r>
            <a:r>
              <a:rPr lang="en-US" altLang="en-US" sz="3200">
                <a:sym typeface="Symbol" panose="05050102010706020507" pitchFamily="18" charset="2"/>
              </a:rPr>
              <a:t> =</a:t>
            </a:r>
          </a:p>
        </p:txBody>
      </p:sp>
      <p:sp>
        <p:nvSpPr>
          <p:cNvPr id="126983" name="Rectangle 15">
            <a:extLst>
              <a:ext uri="{FF2B5EF4-FFF2-40B4-BE49-F238E27FC236}">
                <a16:creationId xmlns:a16="http://schemas.microsoft.com/office/drawing/2014/main" id="{E6C3D4F3-6440-49EA-842E-D6F826BFE6C2}"/>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3" name="TextBox 2">
            <a:extLst>
              <a:ext uri="{FF2B5EF4-FFF2-40B4-BE49-F238E27FC236}">
                <a16:creationId xmlns:a16="http://schemas.microsoft.com/office/drawing/2014/main" id="{F26579A3-3E9D-49FD-8C70-75B3E9C74A2D}"/>
              </a:ext>
            </a:extLst>
          </p:cNvPr>
          <p:cNvSpPr txBox="1"/>
          <p:nvPr/>
        </p:nvSpPr>
        <p:spPr>
          <a:xfrm>
            <a:off x="1600899" y="4268874"/>
            <a:ext cx="6576969" cy="1692771"/>
          </a:xfrm>
          <a:prstGeom prst="rect">
            <a:avLst/>
          </a:prstGeom>
          <a:noFill/>
        </p:spPr>
        <p:txBody>
          <a:bodyPr wrap="square" rtlCol="0">
            <a:spAutoFit/>
          </a:bodyPr>
          <a:lstStyle/>
          <a:p>
            <a:r>
              <a:rPr lang="en-US" sz="2400" dirty="0">
                <a:solidFill>
                  <a:srgbClr val="C00000"/>
                </a:solidFill>
              </a:rPr>
              <a:t>Our shortcut here, similar to what we did for acids, becomes [OH-]  =       </a:t>
            </a:r>
            <a:r>
              <a:rPr lang="en-US" sz="2400" dirty="0" err="1">
                <a:solidFill>
                  <a:srgbClr val="C00000"/>
                </a:solidFill>
              </a:rPr>
              <a:t>KbxMb</a:t>
            </a:r>
            <a:r>
              <a:rPr lang="en-US" sz="2400" dirty="0">
                <a:solidFill>
                  <a:srgbClr val="C00000"/>
                </a:solidFill>
              </a:rPr>
              <a:t>        </a:t>
            </a:r>
          </a:p>
          <a:p>
            <a:endParaRPr lang="en-US" sz="2400" dirty="0">
              <a:solidFill>
                <a:srgbClr val="C00000"/>
              </a:solidFill>
            </a:endParaRPr>
          </a:p>
          <a:p>
            <a:r>
              <a:rPr lang="en-US" sz="2400" dirty="0">
                <a:solidFill>
                  <a:srgbClr val="C00000"/>
                </a:solidFill>
              </a:rPr>
              <a:t>[OH-]   =        </a:t>
            </a:r>
            <a:r>
              <a:rPr lang="en-US" altLang="en-US" sz="3200" dirty="0"/>
              <a:t>(1.8 </a:t>
            </a:r>
            <a:r>
              <a:rPr lang="en-US" altLang="en-US" sz="3200" dirty="0">
                <a:sym typeface="Symbol" panose="05050102010706020507" pitchFamily="18" charset="2"/>
              </a:rPr>
              <a:t> 10</a:t>
            </a:r>
            <a:r>
              <a:rPr lang="en-US" altLang="en-US" sz="3200" baseline="30000" dirty="0">
                <a:cs typeface="Arial" panose="020B0604020202020204" pitchFamily="34" charset="0"/>
                <a:sym typeface="Symbol" panose="05050102010706020507" pitchFamily="18" charset="2"/>
              </a:rPr>
              <a:t></a:t>
            </a:r>
            <a:r>
              <a:rPr lang="en-US" altLang="en-US" sz="3200" baseline="30000" dirty="0">
                <a:sym typeface="Symbol" panose="05050102010706020507" pitchFamily="18" charset="2"/>
              </a:rPr>
              <a:t>5</a:t>
            </a:r>
            <a:r>
              <a:rPr lang="en-US" altLang="en-US" sz="3200" dirty="0">
                <a:sym typeface="Symbol" panose="05050102010706020507" pitchFamily="18" charset="2"/>
              </a:rPr>
              <a:t>) (0.15)   =0.0016</a:t>
            </a:r>
            <a:endParaRPr lang="en-US" sz="2400" dirty="0">
              <a:solidFill>
                <a:srgbClr val="C00000"/>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4964330-1B8A-42F8-A465-9B075F3E48AC}"/>
                  </a:ext>
                </a:extLst>
              </p14:cNvPr>
              <p14:cNvContentPartPr/>
              <p14:nvPr/>
            </p14:nvContentPartPr>
            <p14:xfrm>
              <a:off x="3979427" y="4824961"/>
              <a:ext cx="24840" cy="52200"/>
            </p14:xfrm>
          </p:contentPart>
        </mc:Choice>
        <mc:Fallback xmlns="">
          <p:pic>
            <p:nvPicPr>
              <p:cNvPr id="4" name="Ink 3">
                <a:extLst>
                  <a:ext uri="{FF2B5EF4-FFF2-40B4-BE49-F238E27FC236}">
                    <a16:creationId xmlns:a16="http://schemas.microsoft.com/office/drawing/2014/main" id="{F4964330-1B8A-42F8-A465-9B075F3E48AC}"/>
                  </a:ext>
                </a:extLst>
              </p:cNvPr>
              <p:cNvPicPr/>
              <p:nvPr/>
            </p:nvPicPr>
            <p:blipFill>
              <a:blip r:embed="rId4"/>
              <a:stretch>
                <a:fillRect/>
              </a:stretch>
            </p:blipFill>
            <p:spPr>
              <a:xfrm>
                <a:off x="3961427" y="4806961"/>
                <a:ext cx="60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B286A56-60FA-4430-9826-CB855E8C79AA}"/>
                  </a:ext>
                </a:extLst>
              </p14:cNvPr>
              <p14:cNvContentPartPr/>
              <p14:nvPr/>
            </p14:nvContentPartPr>
            <p14:xfrm>
              <a:off x="3852707" y="4532641"/>
              <a:ext cx="1730520" cy="590760"/>
            </p14:xfrm>
          </p:contentPart>
        </mc:Choice>
        <mc:Fallback xmlns="">
          <p:pic>
            <p:nvPicPr>
              <p:cNvPr id="6" name="Ink 5">
                <a:extLst>
                  <a:ext uri="{FF2B5EF4-FFF2-40B4-BE49-F238E27FC236}">
                    <a16:creationId xmlns:a16="http://schemas.microsoft.com/office/drawing/2014/main" id="{8B286A56-60FA-4430-9826-CB855E8C79AA}"/>
                  </a:ext>
                </a:extLst>
              </p:cNvPr>
              <p:cNvPicPr/>
              <p:nvPr/>
            </p:nvPicPr>
            <p:blipFill>
              <a:blip r:embed="rId6"/>
              <a:stretch>
                <a:fillRect/>
              </a:stretch>
            </p:blipFill>
            <p:spPr>
              <a:xfrm>
                <a:off x="3834707" y="4515001"/>
                <a:ext cx="17661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037611DC-3BD3-424E-92AE-2E1DAC6E24C4}"/>
                  </a:ext>
                </a:extLst>
              </p14:cNvPr>
              <p14:cNvContentPartPr/>
              <p14:nvPr/>
            </p14:nvContentPartPr>
            <p14:xfrm>
              <a:off x="2926427" y="5328601"/>
              <a:ext cx="660960" cy="523440"/>
            </p14:xfrm>
          </p:contentPart>
        </mc:Choice>
        <mc:Fallback xmlns="">
          <p:pic>
            <p:nvPicPr>
              <p:cNvPr id="7" name="Ink 6">
                <a:extLst>
                  <a:ext uri="{FF2B5EF4-FFF2-40B4-BE49-F238E27FC236}">
                    <a16:creationId xmlns:a16="http://schemas.microsoft.com/office/drawing/2014/main" id="{037611DC-3BD3-424E-92AE-2E1DAC6E24C4}"/>
                  </a:ext>
                </a:extLst>
              </p:cNvPr>
              <p:cNvPicPr/>
              <p:nvPr/>
            </p:nvPicPr>
            <p:blipFill>
              <a:blip r:embed="rId8"/>
              <a:stretch>
                <a:fillRect/>
              </a:stretch>
            </p:blipFill>
            <p:spPr>
              <a:xfrm>
                <a:off x="2908787" y="5310601"/>
                <a:ext cx="6966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12B58D1-F9A2-4AE3-94F8-F2CEAC3EDB92}"/>
                  </a:ext>
                </a:extLst>
              </p14:cNvPr>
              <p14:cNvContentPartPr/>
              <p14:nvPr/>
            </p14:nvContentPartPr>
            <p14:xfrm>
              <a:off x="3037667" y="5124121"/>
              <a:ext cx="3816360" cy="375480"/>
            </p14:xfrm>
          </p:contentPart>
        </mc:Choice>
        <mc:Fallback xmlns="">
          <p:pic>
            <p:nvPicPr>
              <p:cNvPr id="8" name="Ink 7">
                <a:extLst>
                  <a:ext uri="{FF2B5EF4-FFF2-40B4-BE49-F238E27FC236}">
                    <a16:creationId xmlns:a16="http://schemas.microsoft.com/office/drawing/2014/main" id="{212B58D1-F9A2-4AE3-94F8-F2CEAC3EDB92}"/>
                  </a:ext>
                </a:extLst>
              </p:cNvPr>
              <p:cNvPicPr/>
              <p:nvPr/>
            </p:nvPicPr>
            <p:blipFill>
              <a:blip r:embed="rId10"/>
              <a:stretch>
                <a:fillRect/>
              </a:stretch>
            </p:blipFill>
            <p:spPr>
              <a:xfrm>
                <a:off x="3020027" y="5106121"/>
                <a:ext cx="3852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E9DB2BD-6E91-4AEC-A1F6-A0BC623CBD81}"/>
                  </a:ext>
                </a:extLst>
              </p14:cNvPr>
              <p14:cNvContentPartPr/>
              <p14:nvPr/>
            </p14:nvContentPartPr>
            <p14:xfrm>
              <a:off x="2779187" y="5372161"/>
              <a:ext cx="648000" cy="712080"/>
            </p14:xfrm>
          </p:contentPart>
        </mc:Choice>
        <mc:Fallback xmlns="">
          <p:pic>
            <p:nvPicPr>
              <p:cNvPr id="9" name="Ink 8">
                <a:extLst>
                  <a:ext uri="{FF2B5EF4-FFF2-40B4-BE49-F238E27FC236}">
                    <a16:creationId xmlns:a16="http://schemas.microsoft.com/office/drawing/2014/main" id="{CE9DB2BD-6E91-4AEC-A1F6-A0BC623CBD81}"/>
                  </a:ext>
                </a:extLst>
              </p:cNvPr>
              <p:cNvPicPr/>
              <p:nvPr/>
            </p:nvPicPr>
            <p:blipFill>
              <a:blip r:embed="rId12"/>
              <a:stretch>
                <a:fillRect/>
              </a:stretch>
            </p:blipFill>
            <p:spPr>
              <a:xfrm>
                <a:off x="2761547" y="5354161"/>
                <a:ext cx="683640" cy="747720"/>
              </a:xfrm>
              <a:prstGeom prst="rect">
                <a:avLst/>
              </a:prstGeom>
            </p:spPr>
          </p:pic>
        </mc:Fallback>
      </mc:AlternateContent>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33D39AC-0359-4A9F-8101-315BCCE84390}"/>
              </a:ext>
            </a:extLst>
          </p:cNvPr>
          <p:cNvSpPr>
            <a:spLocks noGrp="1" noChangeArrowheads="1"/>
          </p:cNvSpPr>
          <p:nvPr>
            <p:ph type="title"/>
          </p:nvPr>
        </p:nvSpPr>
        <p:spPr/>
        <p:txBody>
          <a:bodyPr/>
          <a:lstStyle/>
          <a:p>
            <a:pPr eaLnBrk="1" hangingPunct="1"/>
            <a:r>
              <a:rPr lang="en-US" altLang="en-US"/>
              <a:t>pH of Basic Solutions</a:t>
            </a:r>
          </a:p>
        </p:txBody>
      </p:sp>
      <p:sp>
        <p:nvSpPr>
          <p:cNvPr id="129027" name="Rectangle 3">
            <a:extLst>
              <a:ext uri="{FF2B5EF4-FFF2-40B4-BE49-F238E27FC236}">
                <a16:creationId xmlns:a16="http://schemas.microsoft.com/office/drawing/2014/main" id="{5CE78F1F-AF07-41E8-A4F3-E6CCC6BB9283}"/>
              </a:ext>
            </a:extLst>
          </p:cNvPr>
          <p:cNvSpPr>
            <a:spLocks noGrp="1" noChangeArrowheads="1"/>
          </p:cNvSpPr>
          <p:nvPr>
            <p:ph type="body" idx="1"/>
          </p:nvPr>
        </p:nvSpPr>
        <p:spPr>
          <a:xfrm>
            <a:off x="1447800" y="2057400"/>
            <a:ext cx="6324600" cy="3733800"/>
          </a:xfrm>
        </p:spPr>
        <p:txBody>
          <a:bodyPr/>
          <a:lstStyle/>
          <a:p>
            <a:pPr marL="1365250" indent="-1365250" eaLnBrk="1" hangingPunct="1">
              <a:buFontTx/>
              <a:buNone/>
            </a:pPr>
            <a:r>
              <a:rPr lang="en-US" altLang="en-US" dirty="0"/>
              <a:t>Therefore,</a:t>
            </a:r>
          </a:p>
          <a:p>
            <a:pPr marL="1365250" indent="-1365250" eaLnBrk="1" hangingPunct="1">
              <a:buFontTx/>
              <a:buNone/>
            </a:pPr>
            <a:r>
              <a:rPr lang="en-US" altLang="en-US" dirty="0"/>
              <a:t>           [OH</a:t>
            </a:r>
            <a:r>
              <a:rPr lang="en-US" altLang="en-US" baseline="30000" dirty="0">
                <a:cs typeface="Arial" panose="020B0604020202020204" pitchFamily="34" charset="0"/>
                <a:sym typeface="Symbol" panose="05050102010706020507" pitchFamily="18" charset="2"/>
              </a:rPr>
              <a:t></a:t>
            </a:r>
            <a:r>
              <a:rPr lang="en-US" altLang="en-US" dirty="0"/>
              <a:t>] = 1.6 </a:t>
            </a:r>
            <a:r>
              <a:rPr lang="en-US" altLang="en-US" dirty="0">
                <a:sym typeface="Symbol" panose="05050102010706020507" pitchFamily="18" charset="2"/>
              </a:rPr>
              <a:t>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3</a:t>
            </a:r>
            <a:r>
              <a:rPr lang="en-US" altLang="en-US" dirty="0">
                <a:sym typeface="Symbol" panose="05050102010706020507" pitchFamily="18" charset="2"/>
              </a:rPr>
              <a:t> M</a:t>
            </a:r>
          </a:p>
          <a:p>
            <a:pPr marL="1365250" indent="-1365250" eaLnBrk="1" hangingPunct="1">
              <a:buFontTx/>
              <a:buNone/>
            </a:pPr>
            <a:r>
              <a:rPr lang="en-US" altLang="en-US" dirty="0">
                <a:sym typeface="Symbol" panose="05050102010706020507" pitchFamily="18" charset="2"/>
              </a:rPr>
              <a:t>	pOH = </a:t>
            </a:r>
            <a:r>
              <a:rPr lang="en-US" altLang="en-US" dirty="0">
                <a:cs typeface="Arial" panose="020B0604020202020204" pitchFamily="34" charset="0"/>
                <a:sym typeface="Symbol" panose="05050102010706020507" pitchFamily="18" charset="2"/>
              </a:rPr>
              <a:t></a:t>
            </a:r>
            <a:r>
              <a:rPr lang="en-US" altLang="en-US" dirty="0">
                <a:sym typeface="Symbol" panose="05050102010706020507" pitchFamily="18" charset="2"/>
              </a:rPr>
              <a:t>log (1.6  10</a:t>
            </a:r>
            <a:r>
              <a:rPr lang="en-US" altLang="en-US" baseline="30000" dirty="0">
                <a:cs typeface="Arial" panose="020B0604020202020204" pitchFamily="34" charset="0"/>
                <a:sym typeface="Symbol" panose="05050102010706020507" pitchFamily="18" charset="2"/>
              </a:rPr>
              <a:t></a:t>
            </a:r>
            <a:r>
              <a:rPr lang="en-US" altLang="en-US" baseline="30000" dirty="0">
                <a:sym typeface="Symbol" panose="05050102010706020507" pitchFamily="18" charset="2"/>
              </a:rPr>
              <a:t>3</a:t>
            </a:r>
            <a:r>
              <a:rPr lang="en-US" altLang="en-US" dirty="0">
                <a:sym typeface="Symbol" panose="05050102010706020507" pitchFamily="18" charset="2"/>
              </a:rPr>
              <a:t>)</a:t>
            </a:r>
          </a:p>
          <a:p>
            <a:pPr marL="1365250" indent="-1365250" eaLnBrk="1" hangingPunct="1">
              <a:buFontTx/>
              <a:buNone/>
            </a:pPr>
            <a:r>
              <a:rPr lang="en-US" altLang="en-US" dirty="0">
                <a:sym typeface="Symbol" panose="05050102010706020507" pitchFamily="18" charset="2"/>
              </a:rPr>
              <a:t>	</a:t>
            </a:r>
            <a:r>
              <a:rPr lang="en-US" altLang="en-US" dirty="0">
                <a:solidFill>
                  <a:schemeClr val="bg1"/>
                </a:solidFill>
                <a:sym typeface="Symbol" panose="05050102010706020507" pitchFamily="18" charset="2"/>
              </a:rPr>
              <a:t>pOH </a:t>
            </a:r>
            <a:r>
              <a:rPr lang="en-US" altLang="en-US" dirty="0">
                <a:sym typeface="Symbol" panose="05050102010706020507" pitchFamily="18" charset="2"/>
              </a:rPr>
              <a:t>= 2.80</a:t>
            </a:r>
          </a:p>
          <a:p>
            <a:pPr marL="1365250" indent="-1365250" eaLnBrk="1" hangingPunct="1">
              <a:buFontTx/>
              <a:buNone/>
            </a:pPr>
            <a:r>
              <a:rPr lang="en-US" altLang="en-US" dirty="0">
                <a:sym typeface="Symbol" panose="05050102010706020507" pitchFamily="18" charset="2"/>
              </a:rPr>
              <a:t>	   pH = 14.00 </a:t>
            </a:r>
            <a:r>
              <a:rPr lang="en-US" altLang="en-US" dirty="0">
                <a:cs typeface="Arial" panose="020B0604020202020204" pitchFamily="34" charset="0"/>
                <a:sym typeface="Symbol" panose="05050102010706020507" pitchFamily="18" charset="2"/>
              </a:rPr>
              <a:t></a:t>
            </a:r>
            <a:r>
              <a:rPr lang="en-US" altLang="en-US" dirty="0">
                <a:sym typeface="Symbol" panose="05050102010706020507" pitchFamily="18" charset="2"/>
              </a:rPr>
              <a:t> 2.80</a:t>
            </a:r>
          </a:p>
          <a:p>
            <a:pPr marL="1365250" indent="-1365250" eaLnBrk="1" hangingPunct="1">
              <a:buFontTx/>
              <a:buNone/>
            </a:pPr>
            <a:r>
              <a:rPr lang="en-US" altLang="en-US" dirty="0">
                <a:sym typeface="Symbol" panose="05050102010706020507" pitchFamily="18" charset="2"/>
              </a:rPr>
              <a:t>	</a:t>
            </a:r>
            <a:r>
              <a:rPr lang="en-US" altLang="en-US" dirty="0">
                <a:solidFill>
                  <a:schemeClr val="bg1"/>
                </a:solidFill>
                <a:sym typeface="Symbol" panose="05050102010706020507" pitchFamily="18" charset="2"/>
              </a:rPr>
              <a:t>pH    </a:t>
            </a:r>
            <a:r>
              <a:rPr lang="en-US" altLang="en-US" dirty="0">
                <a:sym typeface="Symbol" panose="05050102010706020507" pitchFamily="18" charset="2"/>
              </a:rPr>
              <a:t>= 11.20</a:t>
            </a:r>
          </a:p>
          <a:p>
            <a:pPr marL="1365250" indent="-1365250" eaLnBrk="1" hangingPunct="1">
              <a:buFontTx/>
              <a:buNone/>
            </a:pPr>
            <a:endParaRPr lang="en-US" altLang="en-US" dirty="0">
              <a:sym typeface="Symbol" panose="05050102010706020507" pitchFamily="18" charset="2"/>
            </a:endParaRPr>
          </a:p>
          <a:p>
            <a:pPr marL="1365250" indent="-1365250" eaLnBrk="1" hangingPunct="1">
              <a:buFontTx/>
              <a:buNone/>
            </a:pPr>
            <a:r>
              <a:rPr lang="en-US" altLang="en-US" dirty="0">
                <a:sym typeface="Symbol" panose="05050102010706020507" pitchFamily="18" charset="2"/>
              </a:rPr>
              <a:t>Or,  pH   =  log{OH-]  +   14   =  -2.80 +  14  = 11.20</a:t>
            </a:r>
          </a:p>
        </p:txBody>
      </p:sp>
      <p:sp>
        <p:nvSpPr>
          <p:cNvPr id="129028" name="Rectangle 15">
            <a:extLst>
              <a:ext uri="{FF2B5EF4-FFF2-40B4-BE49-F238E27FC236}">
                <a16:creationId xmlns:a16="http://schemas.microsoft.com/office/drawing/2014/main" id="{D208BCD3-3C6F-4B51-A5CB-D3E89C2809A8}"/>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43F02138-3F35-447A-91BD-74DBE41FFC32}"/>
              </a:ext>
            </a:extLst>
          </p:cNvPr>
          <p:cNvSpPr>
            <a:spLocks noGrp="1" noChangeArrowheads="1"/>
          </p:cNvSpPr>
          <p:nvPr>
            <p:ph type="title"/>
          </p:nvPr>
        </p:nvSpPr>
        <p:spPr/>
        <p:txBody>
          <a:bodyPr/>
          <a:lstStyle/>
          <a:p>
            <a:pPr eaLnBrk="1" hangingPunct="1"/>
            <a:r>
              <a:rPr lang="en-US" altLang="en-US" i="1"/>
              <a:t>K</a:t>
            </a:r>
            <a:r>
              <a:rPr lang="en-US" altLang="en-US" i="1" baseline="-25000"/>
              <a:t>a</a:t>
            </a:r>
            <a:r>
              <a:rPr lang="en-US" altLang="en-US" i="1"/>
              <a:t> </a:t>
            </a:r>
            <a:r>
              <a:rPr lang="en-US" altLang="en-US"/>
              <a:t>and</a:t>
            </a:r>
            <a:r>
              <a:rPr lang="en-US" altLang="en-US" i="1"/>
              <a:t> K</a:t>
            </a:r>
            <a:r>
              <a:rPr lang="en-US" altLang="en-US" i="1" baseline="-25000"/>
              <a:t>b</a:t>
            </a:r>
            <a:endParaRPr lang="en-US" altLang="en-US" i="1"/>
          </a:p>
        </p:txBody>
      </p:sp>
      <p:sp>
        <p:nvSpPr>
          <p:cNvPr id="131075" name="Rectangle 4">
            <a:extLst>
              <a:ext uri="{FF2B5EF4-FFF2-40B4-BE49-F238E27FC236}">
                <a16:creationId xmlns:a16="http://schemas.microsoft.com/office/drawing/2014/main" id="{B941324A-1E21-4744-A0E3-FF09ACEAC64D}"/>
              </a:ext>
            </a:extLst>
          </p:cNvPr>
          <p:cNvSpPr>
            <a:spLocks noGrp="1" noChangeArrowheads="1"/>
          </p:cNvSpPr>
          <p:nvPr>
            <p:ph type="body" sz="half" idx="2"/>
          </p:nvPr>
        </p:nvSpPr>
        <p:spPr/>
        <p:txBody>
          <a:bodyPr/>
          <a:lstStyle/>
          <a:p>
            <a:pPr marL="0" indent="0" eaLnBrk="1" hangingPunct="1">
              <a:buFontTx/>
              <a:buNone/>
            </a:pPr>
            <a:r>
              <a:rPr lang="en-US" altLang="en-US" sz="2800" i="1"/>
              <a:t>K</a:t>
            </a:r>
            <a:r>
              <a:rPr lang="en-US" altLang="en-US" sz="2800" i="1" baseline="-25000"/>
              <a:t>a</a:t>
            </a:r>
            <a:r>
              <a:rPr lang="en-US" altLang="en-US" sz="2800" i="1"/>
              <a:t> </a:t>
            </a:r>
            <a:r>
              <a:rPr lang="en-US" altLang="en-US" sz="2800"/>
              <a:t>and</a:t>
            </a:r>
            <a:r>
              <a:rPr lang="en-US" altLang="en-US" sz="2800" i="1"/>
              <a:t> K</a:t>
            </a:r>
            <a:r>
              <a:rPr lang="en-US" altLang="en-US" sz="2800" i="1" baseline="-25000"/>
              <a:t>b</a:t>
            </a:r>
            <a:r>
              <a:rPr lang="en-US" altLang="en-US" sz="2800"/>
              <a:t> are related in this way:</a:t>
            </a:r>
          </a:p>
          <a:p>
            <a:pPr marL="0" indent="0" algn="ctr" eaLnBrk="1" hangingPunct="1">
              <a:buFontTx/>
              <a:buNone/>
            </a:pPr>
            <a:r>
              <a:rPr lang="en-US" altLang="en-US" sz="2800" i="1"/>
              <a:t>K</a:t>
            </a:r>
            <a:r>
              <a:rPr lang="en-US" altLang="en-US" sz="2800" i="1" baseline="-25000"/>
              <a:t>a</a:t>
            </a:r>
            <a:r>
              <a:rPr lang="en-US" altLang="en-US" sz="2800"/>
              <a:t> </a:t>
            </a:r>
            <a:r>
              <a:rPr lang="en-US" altLang="en-US" sz="2800">
                <a:sym typeface="Symbol" panose="05050102010706020507" pitchFamily="18" charset="2"/>
              </a:rPr>
              <a:t> </a:t>
            </a:r>
            <a:r>
              <a:rPr lang="en-US" altLang="en-US" sz="2800" i="1">
                <a:sym typeface="Symbol" panose="05050102010706020507" pitchFamily="18" charset="2"/>
              </a:rPr>
              <a:t>K</a:t>
            </a:r>
            <a:r>
              <a:rPr lang="en-US" altLang="en-US" sz="2800" i="1" baseline="-25000">
                <a:sym typeface="Symbol" panose="05050102010706020507" pitchFamily="18" charset="2"/>
              </a:rPr>
              <a:t>b</a:t>
            </a:r>
            <a:r>
              <a:rPr lang="en-US" altLang="en-US" sz="2800">
                <a:sym typeface="Symbol" panose="05050102010706020507" pitchFamily="18" charset="2"/>
              </a:rPr>
              <a:t> = </a:t>
            </a:r>
            <a:r>
              <a:rPr lang="en-US" altLang="en-US" sz="2800" i="1">
                <a:sym typeface="Symbol" panose="05050102010706020507" pitchFamily="18" charset="2"/>
              </a:rPr>
              <a:t>K</a:t>
            </a:r>
            <a:r>
              <a:rPr lang="en-US" altLang="en-US" sz="2800" i="1" baseline="-25000">
                <a:sym typeface="Symbol" panose="05050102010706020507" pitchFamily="18" charset="2"/>
              </a:rPr>
              <a:t>w</a:t>
            </a:r>
            <a:endParaRPr lang="en-US" altLang="en-US" sz="2800">
              <a:sym typeface="Symbol" panose="05050102010706020507" pitchFamily="18" charset="2"/>
            </a:endParaRPr>
          </a:p>
          <a:p>
            <a:pPr marL="0" indent="0" eaLnBrk="1" hangingPunct="1">
              <a:buFontTx/>
              <a:buNone/>
            </a:pPr>
            <a:r>
              <a:rPr lang="en-US" altLang="en-US" sz="2800"/>
              <a:t>Therefore, if you know one of them, you can calculate the other.</a:t>
            </a:r>
            <a:endParaRPr lang="en-US" altLang="en-US" sz="2800" i="1"/>
          </a:p>
        </p:txBody>
      </p:sp>
      <p:sp>
        <p:nvSpPr>
          <p:cNvPr id="131076" name="Rectangle 15">
            <a:extLst>
              <a:ext uri="{FF2B5EF4-FFF2-40B4-BE49-F238E27FC236}">
                <a16:creationId xmlns:a16="http://schemas.microsoft.com/office/drawing/2014/main" id="{69D530F5-25BE-433F-B862-05AEC938D7B9}"/>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pic>
        <p:nvPicPr>
          <p:cNvPr id="131077" name="Picture 12" descr="16_05_Table_L">
            <a:extLst>
              <a:ext uri="{FF2B5EF4-FFF2-40B4-BE49-F238E27FC236}">
                <a16:creationId xmlns:a16="http://schemas.microsoft.com/office/drawing/2014/main" id="{BE6BA045-EB45-4BC3-8D67-CE3289C2BF9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524000"/>
            <a:ext cx="54864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DB5A511-A99F-4DD8-A9D9-DC3138498B79}"/>
              </a:ext>
            </a:extLst>
          </p:cNvPr>
          <p:cNvSpPr>
            <a:spLocks noGrp="1" noChangeArrowheads="1"/>
          </p:cNvSpPr>
          <p:nvPr>
            <p:ph type="title"/>
          </p:nvPr>
        </p:nvSpPr>
        <p:spPr>
          <a:xfrm>
            <a:off x="457200" y="228600"/>
            <a:ext cx="8229600" cy="1143000"/>
          </a:xfrm>
        </p:spPr>
        <p:txBody>
          <a:bodyPr/>
          <a:lstStyle/>
          <a:p>
            <a:pPr eaLnBrk="1" hangingPunct="1"/>
            <a:r>
              <a:rPr lang="en-US" altLang="en-US"/>
              <a:t>Reactions of Anions with Water</a:t>
            </a:r>
          </a:p>
        </p:txBody>
      </p:sp>
      <p:sp>
        <p:nvSpPr>
          <p:cNvPr id="133123" name="Rectangle 3">
            <a:extLst>
              <a:ext uri="{FF2B5EF4-FFF2-40B4-BE49-F238E27FC236}">
                <a16:creationId xmlns:a16="http://schemas.microsoft.com/office/drawing/2014/main" id="{56615F87-061F-40C6-BDAB-02C16362D7D0}"/>
              </a:ext>
            </a:extLst>
          </p:cNvPr>
          <p:cNvSpPr>
            <a:spLocks noGrp="1" noChangeArrowheads="1"/>
          </p:cNvSpPr>
          <p:nvPr>
            <p:ph type="body" idx="1"/>
          </p:nvPr>
        </p:nvSpPr>
        <p:spPr>
          <a:xfrm>
            <a:off x="685800" y="1981200"/>
            <a:ext cx="7772400" cy="2209800"/>
          </a:xfrm>
        </p:spPr>
        <p:txBody>
          <a:bodyPr/>
          <a:lstStyle/>
          <a:p>
            <a:pPr eaLnBrk="1" hangingPunct="1"/>
            <a:r>
              <a:rPr lang="en-US" altLang="en-US" dirty="0"/>
              <a:t>Anions are bases.</a:t>
            </a:r>
          </a:p>
          <a:p>
            <a:pPr eaLnBrk="1" hangingPunct="1"/>
            <a:r>
              <a:rPr lang="en-US" altLang="en-US" dirty="0"/>
              <a:t>As such, they can react with water in a </a:t>
            </a:r>
            <a:r>
              <a:rPr lang="en-US" altLang="en-US" b="1" dirty="0"/>
              <a:t>hydrolysis reaction</a:t>
            </a:r>
            <a:r>
              <a:rPr lang="en-US" altLang="en-US" dirty="0"/>
              <a:t> to form OH</a:t>
            </a:r>
            <a:r>
              <a:rPr lang="en-US" altLang="en-US" baseline="30000" dirty="0">
                <a:cs typeface="Arial" panose="020B0604020202020204" pitchFamily="34" charset="0"/>
                <a:sym typeface="Symbol" panose="05050102010706020507" pitchFamily="18" charset="2"/>
              </a:rPr>
              <a:t></a:t>
            </a:r>
            <a:r>
              <a:rPr lang="en-US" altLang="en-US" dirty="0"/>
              <a:t> and the conjugate acid:</a:t>
            </a:r>
          </a:p>
          <a:p>
            <a:pPr eaLnBrk="1" hangingPunct="1"/>
            <a:endParaRPr lang="en-US" altLang="en-US" dirty="0"/>
          </a:p>
          <a:p>
            <a:pPr eaLnBrk="1" hangingPunct="1"/>
            <a:r>
              <a:rPr lang="en-US" altLang="en-US" dirty="0"/>
              <a:t>The Ka of acetic acid,  HC</a:t>
            </a:r>
            <a:r>
              <a:rPr lang="en-US" altLang="en-US" baseline="-25000" dirty="0"/>
              <a:t>2</a:t>
            </a:r>
            <a:r>
              <a:rPr lang="en-US" altLang="en-US" dirty="0"/>
              <a:t>H</a:t>
            </a:r>
            <a:r>
              <a:rPr lang="en-US" altLang="en-US" baseline="-25000" dirty="0"/>
              <a:t>3</a:t>
            </a:r>
            <a:r>
              <a:rPr lang="en-US" altLang="en-US" dirty="0"/>
              <a:t>O</a:t>
            </a:r>
            <a:r>
              <a:rPr lang="en-US" altLang="en-US" baseline="-25000" dirty="0"/>
              <a:t>2</a:t>
            </a:r>
            <a:r>
              <a:rPr lang="en-US" altLang="en-US" dirty="0"/>
              <a:t>  is  1.8 x 10</a:t>
            </a:r>
            <a:r>
              <a:rPr lang="en-US" altLang="en-US" baseline="30000" dirty="0"/>
              <a:t>-5  </a:t>
            </a:r>
            <a:r>
              <a:rPr lang="en-US" altLang="en-US" dirty="0"/>
              <a:t>What is the pH of a solution in which the [ C</a:t>
            </a:r>
            <a:r>
              <a:rPr lang="en-US" altLang="en-US" baseline="-25000" dirty="0"/>
              <a:t>2</a:t>
            </a:r>
            <a:r>
              <a:rPr lang="en-US" altLang="en-US" dirty="0"/>
              <a:t>H</a:t>
            </a:r>
            <a:r>
              <a:rPr lang="en-US" altLang="en-US" baseline="-25000" dirty="0"/>
              <a:t>3</a:t>
            </a:r>
            <a:r>
              <a:rPr lang="en-US" altLang="en-US" dirty="0"/>
              <a:t>O</a:t>
            </a:r>
            <a:r>
              <a:rPr lang="en-US" altLang="en-US" baseline="-25000" dirty="0"/>
              <a:t>2</a:t>
            </a:r>
            <a:r>
              <a:rPr lang="en-US" altLang="en-US" baseline="30000" dirty="0"/>
              <a:t>-</a:t>
            </a:r>
            <a:r>
              <a:rPr lang="en-US" altLang="en-US" dirty="0"/>
              <a:t>]  is  0.40 molar?</a:t>
            </a:r>
          </a:p>
        </p:txBody>
      </p:sp>
      <p:grpSp>
        <p:nvGrpSpPr>
          <p:cNvPr id="133124" name="Group 12">
            <a:extLst>
              <a:ext uri="{FF2B5EF4-FFF2-40B4-BE49-F238E27FC236}">
                <a16:creationId xmlns:a16="http://schemas.microsoft.com/office/drawing/2014/main" id="{C38F84B1-D927-440E-B29C-6F87E8C39B31}"/>
              </a:ext>
            </a:extLst>
          </p:cNvPr>
          <p:cNvGrpSpPr>
            <a:grpSpLocks/>
          </p:cNvGrpSpPr>
          <p:nvPr/>
        </p:nvGrpSpPr>
        <p:grpSpPr bwMode="auto">
          <a:xfrm>
            <a:off x="725488" y="4495804"/>
            <a:ext cx="8359772" cy="523876"/>
            <a:chOff x="457" y="2832"/>
            <a:chExt cx="5266" cy="330"/>
          </a:xfrm>
        </p:grpSpPr>
        <p:sp>
          <p:nvSpPr>
            <p:cNvPr id="133127" name="Rectangle 4">
              <a:extLst>
                <a:ext uri="{FF2B5EF4-FFF2-40B4-BE49-F238E27FC236}">
                  <a16:creationId xmlns:a16="http://schemas.microsoft.com/office/drawing/2014/main" id="{BB3683E3-696F-47FC-A7C1-0284C170AB3F}"/>
                </a:ext>
              </a:extLst>
            </p:cNvPr>
            <p:cNvSpPr>
              <a:spLocks noChangeArrowheads="1"/>
            </p:cNvSpPr>
            <p:nvPr/>
          </p:nvSpPr>
          <p:spPr bwMode="auto">
            <a:xfrm>
              <a:off x="457" y="2832"/>
              <a:ext cx="211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aseline="30000" dirty="0">
                  <a:cs typeface="Arial" panose="020B0604020202020204" pitchFamily="34" charset="0"/>
                  <a:sym typeface="Symbol" panose="05050102010706020507" pitchFamily="18" charset="2"/>
                </a:rPr>
                <a:t></a:t>
              </a:r>
              <a:r>
                <a:rPr lang="en-US" altLang="en-US" sz="2800" dirty="0">
                  <a:cs typeface="Arial" panose="020B0604020202020204" pitchFamily="34" charset="0"/>
                  <a:sym typeface="Symbol" panose="05050102010706020507" pitchFamily="18" charset="2"/>
                </a:rPr>
                <a:t>C</a:t>
              </a:r>
              <a:r>
                <a:rPr lang="en-US" altLang="en-US" sz="2800" baseline="-25000" dirty="0">
                  <a:cs typeface="Arial" panose="020B0604020202020204" pitchFamily="34" charset="0"/>
                  <a:sym typeface="Symbol" panose="05050102010706020507" pitchFamily="18" charset="2"/>
                </a:rPr>
                <a:t>2</a:t>
              </a:r>
              <a:r>
                <a:rPr lang="en-US" altLang="en-US" sz="2800" dirty="0">
                  <a:cs typeface="Arial" panose="020B0604020202020204" pitchFamily="34" charset="0"/>
                  <a:sym typeface="Symbol" panose="05050102010706020507" pitchFamily="18" charset="2"/>
                </a:rPr>
                <a:t>H</a:t>
              </a:r>
              <a:r>
                <a:rPr lang="en-US" altLang="en-US" sz="2800" baseline="-25000" dirty="0">
                  <a:cs typeface="Arial" panose="020B0604020202020204" pitchFamily="34" charset="0"/>
                  <a:sym typeface="Symbol" panose="05050102010706020507" pitchFamily="18" charset="2"/>
                </a:rPr>
                <a:t>3</a:t>
              </a:r>
              <a:r>
                <a:rPr lang="en-US" altLang="en-US" sz="2800" dirty="0">
                  <a:cs typeface="Arial" panose="020B0604020202020204" pitchFamily="34" charset="0"/>
                  <a:sym typeface="Symbol" panose="05050102010706020507" pitchFamily="18" charset="2"/>
                </a:rPr>
                <a:t>O</a:t>
              </a:r>
              <a:r>
                <a:rPr lang="en-US" altLang="en-US" sz="2800" baseline="-25000" dirty="0">
                  <a:cs typeface="Arial" panose="020B0604020202020204" pitchFamily="34" charset="0"/>
                  <a:sym typeface="Symbol" panose="05050102010706020507" pitchFamily="18" charset="2"/>
                </a:rPr>
                <a:t>2</a:t>
              </a:r>
              <a:r>
                <a:rPr lang="en-US" altLang="en-US" sz="2800" baseline="30000" dirty="0">
                  <a:cs typeface="Arial" panose="020B0604020202020204" pitchFamily="34" charset="0"/>
                  <a:sym typeface="Symbol" panose="05050102010706020507" pitchFamily="18" charset="2"/>
                </a:rPr>
                <a:t>-</a:t>
              </a:r>
              <a:r>
                <a:rPr lang="en-US" altLang="en-US" sz="2000" dirty="0"/>
                <a:t>(</a:t>
              </a:r>
              <a:r>
                <a:rPr lang="en-US" altLang="en-US" sz="2000" i="1" dirty="0" err="1"/>
                <a:t>aq</a:t>
              </a:r>
              <a:r>
                <a:rPr lang="en-US" altLang="en-US" sz="2000" dirty="0"/>
                <a:t>)</a:t>
              </a:r>
              <a:r>
                <a:rPr lang="en-US" altLang="en-US" sz="2800" dirty="0"/>
                <a:t> + H</a:t>
              </a:r>
              <a:r>
                <a:rPr lang="en-US" altLang="en-US" sz="2800" baseline="-25000" dirty="0"/>
                <a:t>2</a:t>
              </a:r>
              <a:r>
                <a:rPr lang="en-US" altLang="en-US" sz="2800" dirty="0"/>
                <a:t>O</a:t>
              </a:r>
              <a:r>
                <a:rPr lang="en-US" altLang="en-US" sz="2000" dirty="0"/>
                <a:t>(</a:t>
              </a:r>
              <a:r>
                <a:rPr lang="en-US" altLang="en-US" sz="2000" i="1" dirty="0"/>
                <a:t>l</a:t>
              </a:r>
              <a:r>
                <a:rPr lang="en-US" altLang="en-US" sz="2000" dirty="0"/>
                <a:t>)</a:t>
              </a:r>
              <a:endParaRPr lang="en-US" altLang="en-US" sz="2800" dirty="0"/>
            </a:p>
          </p:txBody>
        </p:sp>
        <p:sp>
          <p:nvSpPr>
            <p:cNvPr id="133128" name="Rectangle 5">
              <a:extLst>
                <a:ext uri="{FF2B5EF4-FFF2-40B4-BE49-F238E27FC236}">
                  <a16:creationId xmlns:a16="http://schemas.microsoft.com/office/drawing/2014/main" id="{B8CD3575-2A2A-4E6B-926F-8C77463A489F}"/>
                </a:ext>
              </a:extLst>
            </p:cNvPr>
            <p:cNvSpPr>
              <a:spLocks noChangeArrowheads="1"/>
            </p:cNvSpPr>
            <p:nvPr/>
          </p:nvSpPr>
          <p:spPr bwMode="auto">
            <a:xfrm>
              <a:off x="3223" y="2832"/>
              <a:ext cx="250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dirty="0"/>
                <a:t>H    HC</a:t>
              </a:r>
              <a:r>
                <a:rPr lang="en-US" altLang="en-US" sz="2800" baseline="-25000" dirty="0"/>
                <a:t>2</a:t>
              </a:r>
              <a:r>
                <a:rPr lang="en-US" altLang="en-US" sz="2800" dirty="0"/>
                <a:t>H</a:t>
              </a:r>
              <a:r>
                <a:rPr lang="en-US" altLang="en-US" sz="2800" baseline="-25000" dirty="0"/>
                <a:t>3</a:t>
              </a:r>
              <a:r>
                <a:rPr lang="en-US" altLang="en-US" sz="2800" dirty="0"/>
                <a:t>O</a:t>
              </a:r>
              <a:r>
                <a:rPr lang="en-US" altLang="en-US" sz="2800" baseline="-25000" dirty="0"/>
                <a:t>2</a:t>
              </a:r>
              <a:r>
                <a:rPr lang="en-US" altLang="en-US" sz="2000" dirty="0"/>
                <a:t>(</a:t>
              </a:r>
              <a:r>
                <a:rPr lang="en-US" altLang="en-US" sz="2000" i="1" dirty="0" err="1"/>
                <a:t>aq</a:t>
              </a:r>
              <a:r>
                <a:rPr lang="en-US" altLang="en-US" sz="2000" dirty="0"/>
                <a:t>)</a:t>
              </a:r>
              <a:r>
                <a:rPr lang="en-US" altLang="en-US" sz="2800" dirty="0"/>
                <a:t> + OH</a:t>
              </a:r>
              <a:r>
                <a:rPr lang="en-US" altLang="en-US" sz="2800" baseline="30000" dirty="0"/>
                <a:t>-</a:t>
              </a:r>
              <a:r>
                <a:rPr lang="en-US" altLang="en-US" sz="2800" dirty="0"/>
                <a:t> </a:t>
              </a:r>
            </a:p>
          </p:txBody>
        </p:sp>
      </p:grpSp>
      <p:pic>
        <p:nvPicPr>
          <p:cNvPr id="133125" name="Picture 11" descr="Equilibrium Arrow">
            <a:extLst>
              <a:ext uri="{FF2B5EF4-FFF2-40B4-BE49-F238E27FC236}">
                <a16:creationId xmlns:a16="http://schemas.microsoft.com/office/drawing/2014/main" id="{83494C23-3A1B-4612-A5D2-C4A5B0AFD75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3050" y="4637885"/>
            <a:ext cx="16906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Rectangle 15">
            <a:extLst>
              <a:ext uri="{FF2B5EF4-FFF2-40B4-BE49-F238E27FC236}">
                <a16:creationId xmlns:a16="http://schemas.microsoft.com/office/drawing/2014/main" id="{02132811-1EAD-42CF-882C-84FD8D642D2F}"/>
              </a:ext>
            </a:extLst>
          </p:cNvPr>
          <p:cNvSpPr txBox="1">
            <a:spLocks noChangeArrowheads="1"/>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solidFill>
                  <a:srgbClr val="808080"/>
                </a:solidFill>
                <a:latin typeface="Times New Roman" panose="02020603050405020304" pitchFamily="18" charset="0"/>
                <a:cs typeface="Arial" panose="020B0604020202020204" pitchFamily="34" charset="0"/>
              </a:rPr>
              <a:t>© 2012 Pearson Education, Inc.</a:t>
            </a:r>
          </a:p>
        </p:txBody>
      </p:sp>
      <p:sp>
        <p:nvSpPr>
          <p:cNvPr id="2" name="TextBox 1">
            <a:extLst>
              <a:ext uri="{FF2B5EF4-FFF2-40B4-BE49-F238E27FC236}">
                <a16:creationId xmlns:a16="http://schemas.microsoft.com/office/drawing/2014/main" id="{F0C9855F-7B9F-4719-861F-1FBF82D4D7B2}"/>
              </a:ext>
            </a:extLst>
          </p:cNvPr>
          <p:cNvSpPr txBox="1"/>
          <p:nvPr/>
        </p:nvSpPr>
        <p:spPr>
          <a:xfrm>
            <a:off x="685800" y="5285064"/>
            <a:ext cx="7334075" cy="461665"/>
          </a:xfrm>
          <a:prstGeom prst="rect">
            <a:avLst/>
          </a:prstGeom>
          <a:noFill/>
        </p:spPr>
        <p:txBody>
          <a:bodyPr wrap="square" rtlCol="0">
            <a:spAutoFit/>
          </a:bodyPr>
          <a:lstStyle/>
          <a:p>
            <a:r>
              <a:rPr lang="en-US" sz="2400" dirty="0"/>
              <a:t>0.40 M</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3845-2540-41FA-A8EA-52D02DBEE86E}"/>
              </a:ext>
            </a:extLst>
          </p:cNvPr>
          <p:cNvSpPr>
            <a:spLocks noGrp="1"/>
          </p:cNvSpPr>
          <p:nvPr>
            <p:ph type="title"/>
          </p:nvPr>
        </p:nvSpPr>
        <p:spPr>
          <a:xfrm>
            <a:off x="0" y="228599"/>
            <a:ext cx="9144000" cy="1524699"/>
          </a:xfrm>
        </p:spPr>
        <p:txBody>
          <a:bodyPr/>
          <a:lstStyle/>
          <a:p>
            <a:r>
              <a:rPr lang="en-US" dirty="0"/>
              <a:t>pH  of  0.40 M   C</a:t>
            </a:r>
            <a:r>
              <a:rPr lang="en-US" baseline="-25000" dirty="0"/>
              <a:t>2</a:t>
            </a:r>
            <a:r>
              <a:rPr lang="en-US" dirty="0"/>
              <a:t>H</a:t>
            </a:r>
            <a:r>
              <a:rPr lang="en-US" baseline="-25000" dirty="0"/>
              <a:t>3</a:t>
            </a:r>
            <a:r>
              <a:rPr lang="en-US" dirty="0"/>
              <a:t>O</a:t>
            </a:r>
            <a:r>
              <a:rPr lang="en-US" baseline="-25000" dirty="0"/>
              <a:t>2</a:t>
            </a:r>
            <a:r>
              <a:rPr lang="en-US" baseline="30000" dirty="0"/>
              <a:t>-</a:t>
            </a:r>
            <a:r>
              <a:rPr lang="en-US" dirty="0"/>
              <a:t>,   given that the Ka of HC</a:t>
            </a:r>
            <a:r>
              <a:rPr lang="en-US" baseline="-25000" dirty="0"/>
              <a:t>2</a:t>
            </a:r>
            <a:r>
              <a:rPr lang="en-US" dirty="0"/>
              <a:t>H</a:t>
            </a:r>
            <a:r>
              <a:rPr lang="en-US" baseline="-25000" dirty="0"/>
              <a:t>3</a:t>
            </a:r>
            <a:r>
              <a:rPr lang="en-US" dirty="0"/>
              <a:t>O</a:t>
            </a:r>
            <a:r>
              <a:rPr lang="en-US" baseline="-25000" dirty="0"/>
              <a:t>2</a:t>
            </a:r>
            <a:r>
              <a:rPr lang="en-US" dirty="0"/>
              <a:t>  is 1.8 x 10</a:t>
            </a:r>
            <a:r>
              <a:rPr lang="en-US" baseline="30000" dirty="0"/>
              <a:t>-5</a:t>
            </a:r>
            <a:r>
              <a:rPr lang="en-US" dirty="0"/>
              <a:t> </a:t>
            </a:r>
          </a:p>
        </p:txBody>
      </p:sp>
      <p:sp>
        <p:nvSpPr>
          <p:cNvPr id="5" name="TextBox 4">
            <a:extLst>
              <a:ext uri="{FF2B5EF4-FFF2-40B4-BE49-F238E27FC236}">
                <a16:creationId xmlns:a16="http://schemas.microsoft.com/office/drawing/2014/main" id="{A273A6D6-0FE2-40D0-82D9-BA8F912E821D}"/>
              </a:ext>
            </a:extLst>
          </p:cNvPr>
          <p:cNvSpPr txBox="1"/>
          <p:nvPr/>
        </p:nvSpPr>
        <p:spPr>
          <a:xfrm>
            <a:off x="142613" y="1216404"/>
            <a:ext cx="8430935" cy="5139869"/>
          </a:xfrm>
          <a:prstGeom prst="rect">
            <a:avLst/>
          </a:prstGeom>
          <a:noFill/>
        </p:spPr>
        <p:txBody>
          <a:bodyPr wrap="square" rtlCol="0">
            <a:spAutoFit/>
          </a:bodyPr>
          <a:lstStyle/>
          <a:p>
            <a:r>
              <a:rPr lang="en-US" sz="2400" dirty="0"/>
              <a:t>C</a:t>
            </a:r>
            <a:r>
              <a:rPr lang="en-US" sz="2400" baseline="-25000" dirty="0"/>
              <a:t>2</a:t>
            </a:r>
            <a:r>
              <a:rPr lang="en-US" sz="2400" dirty="0"/>
              <a:t>H</a:t>
            </a:r>
            <a:r>
              <a:rPr lang="en-US" sz="2400" baseline="-25000" dirty="0"/>
              <a:t>3</a:t>
            </a:r>
            <a:r>
              <a:rPr lang="en-US" sz="2400" dirty="0"/>
              <a:t>O</a:t>
            </a:r>
            <a:r>
              <a:rPr lang="en-US" sz="2400" baseline="-25000" dirty="0"/>
              <a:t>2</a:t>
            </a:r>
            <a:r>
              <a:rPr lang="en-US" sz="2400" baseline="30000" dirty="0"/>
              <a:t>-</a:t>
            </a:r>
            <a:r>
              <a:rPr lang="en-US" sz="2400" dirty="0"/>
              <a:t> is the conjugate base of HC</a:t>
            </a:r>
            <a:r>
              <a:rPr lang="en-US" sz="2400" baseline="-25000" dirty="0"/>
              <a:t>2</a:t>
            </a:r>
            <a:r>
              <a:rPr lang="en-US" sz="2400" dirty="0"/>
              <a:t>H</a:t>
            </a:r>
            <a:r>
              <a:rPr lang="en-US" sz="2400" baseline="-25000" dirty="0"/>
              <a:t>3</a:t>
            </a:r>
            <a:r>
              <a:rPr lang="en-US" sz="2400" dirty="0"/>
              <a:t>O</a:t>
            </a:r>
            <a:r>
              <a:rPr lang="en-US" sz="2400" baseline="-25000" dirty="0"/>
              <a:t>2 </a:t>
            </a:r>
            <a:r>
              <a:rPr lang="en-US" sz="2400" dirty="0"/>
              <a:t>  for conjugates, the Ka of the acid times the </a:t>
            </a:r>
            <a:r>
              <a:rPr lang="en-US" sz="2400" dirty="0" err="1"/>
              <a:t>Kb</a:t>
            </a:r>
            <a:r>
              <a:rPr lang="en-US" sz="2400" dirty="0"/>
              <a:t> of the base = 1.0 x 10</a:t>
            </a:r>
            <a:r>
              <a:rPr lang="en-US" sz="2400" baseline="30000" dirty="0"/>
              <a:t>-14  </a:t>
            </a:r>
            <a:r>
              <a:rPr lang="en-US" sz="2400" dirty="0"/>
              <a:t>  So, the </a:t>
            </a:r>
            <a:r>
              <a:rPr lang="en-US" sz="2400" dirty="0" err="1"/>
              <a:t>Kb</a:t>
            </a:r>
            <a:r>
              <a:rPr lang="en-US" sz="2400" dirty="0"/>
              <a:t> here must be  1.0 x 10</a:t>
            </a:r>
            <a:r>
              <a:rPr lang="en-US" sz="2400" baseline="30000" dirty="0"/>
              <a:t>-14</a:t>
            </a:r>
            <a:r>
              <a:rPr lang="en-US" sz="2400" dirty="0"/>
              <a:t>/ 1.8x 10</a:t>
            </a:r>
            <a:r>
              <a:rPr lang="en-US" sz="2400" baseline="30000" dirty="0"/>
              <a:t>-5</a:t>
            </a:r>
            <a:r>
              <a:rPr lang="en-US" sz="2400" dirty="0"/>
              <a:t>  =  5.6 x 10</a:t>
            </a:r>
            <a:r>
              <a:rPr lang="en-US" sz="2400" baseline="30000" dirty="0"/>
              <a:t>-10</a:t>
            </a:r>
          </a:p>
          <a:p>
            <a:endParaRPr lang="en-US" sz="2400" baseline="30000" dirty="0"/>
          </a:p>
          <a:p>
            <a:r>
              <a:rPr lang="en-US" sz="2400" dirty="0"/>
              <a:t>This is now a </a:t>
            </a:r>
            <a:r>
              <a:rPr lang="en-US" sz="2400" dirty="0" err="1"/>
              <a:t>Kb</a:t>
            </a:r>
            <a:r>
              <a:rPr lang="en-US" sz="2400" dirty="0"/>
              <a:t> problem just like the NH</a:t>
            </a:r>
            <a:r>
              <a:rPr lang="en-US" sz="2400" baseline="-25000" dirty="0"/>
              <a:t>3</a:t>
            </a:r>
            <a:r>
              <a:rPr lang="en-US" sz="2400" dirty="0"/>
              <a:t>  we just did.   You could substitute into the equation for the reaction:</a:t>
            </a:r>
          </a:p>
          <a:p>
            <a:endParaRPr lang="en-US" sz="2400" dirty="0"/>
          </a:p>
          <a:p>
            <a:r>
              <a:rPr lang="en-US" altLang="en-US" sz="2400" dirty="0">
                <a:cs typeface="Arial" panose="020B0604020202020204" pitchFamily="34" charset="0"/>
                <a:sym typeface="Symbol" panose="05050102010706020507" pitchFamily="18" charset="2"/>
              </a:rPr>
              <a:t>C</a:t>
            </a:r>
            <a:r>
              <a:rPr lang="en-US" altLang="en-US" sz="2400" baseline="-25000" dirty="0">
                <a:cs typeface="Arial" panose="020B0604020202020204" pitchFamily="34" charset="0"/>
                <a:sym typeface="Symbol" panose="05050102010706020507" pitchFamily="18" charset="2"/>
              </a:rPr>
              <a:t>2</a:t>
            </a:r>
            <a:r>
              <a:rPr lang="en-US" altLang="en-US" sz="2400" dirty="0">
                <a:cs typeface="Arial" panose="020B0604020202020204" pitchFamily="34" charset="0"/>
                <a:sym typeface="Symbol" panose="05050102010706020507" pitchFamily="18" charset="2"/>
              </a:rPr>
              <a:t>H</a:t>
            </a:r>
            <a:r>
              <a:rPr lang="en-US" altLang="en-US" sz="2400" baseline="-25000" dirty="0">
                <a:cs typeface="Arial" panose="020B0604020202020204" pitchFamily="34" charset="0"/>
                <a:sym typeface="Symbol" panose="05050102010706020507" pitchFamily="18" charset="2"/>
              </a:rPr>
              <a:t>3</a:t>
            </a:r>
            <a:r>
              <a:rPr lang="en-US" altLang="en-US" sz="2400" dirty="0">
                <a:cs typeface="Arial" panose="020B0604020202020204" pitchFamily="34" charset="0"/>
                <a:sym typeface="Symbol" panose="05050102010706020507" pitchFamily="18" charset="2"/>
              </a:rPr>
              <a:t>O</a:t>
            </a:r>
            <a:r>
              <a:rPr lang="en-US" altLang="en-US" sz="2400" baseline="-25000" dirty="0">
                <a:cs typeface="Arial" panose="020B0604020202020204" pitchFamily="34" charset="0"/>
                <a:sym typeface="Symbol" panose="05050102010706020507" pitchFamily="18" charset="2"/>
              </a:rPr>
              <a:t>2</a:t>
            </a:r>
            <a:r>
              <a:rPr lang="en-US" altLang="en-US" sz="2400" baseline="30000" dirty="0">
                <a:cs typeface="Arial" panose="020B0604020202020204" pitchFamily="34" charset="0"/>
                <a:sym typeface="Symbol" panose="05050102010706020507" pitchFamily="18" charset="2"/>
              </a:rPr>
              <a:t>-</a:t>
            </a:r>
            <a:r>
              <a:rPr lang="en-US" altLang="en-US" sz="1800" dirty="0"/>
              <a:t>(</a:t>
            </a:r>
            <a:r>
              <a:rPr lang="en-US" altLang="en-US" sz="1800" i="1" dirty="0" err="1"/>
              <a:t>aq</a:t>
            </a:r>
            <a:r>
              <a:rPr lang="en-US" altLang="en-US" sz="1800" dirty="0"/>
              <a:t>)</a:t>
            </a:r>
            <a:r>
              <a:rPr lang="en-US" altLang="en-US" sz="2400" dirty="0"/>
              <a:t> + H</a:t>
            </a:r>
            <a:r>
              <a:rPr lang="en-US" altLang="en-US" sz="2400" baseline="-25000" dirty="0"/>
              <a:t>2</a:t>
            </a:r>
            <a:r>
              <a:rPr lang="en-US" altLang="en-US" sz="2400" dirty="0"/>
              <a:t>O</a:t>
            </a:r>
            <a:r>
              <a:rPr lang="en-US" altLang="en-US" sz="1800" dirty="0"/>
              <a:t>(</a:t>
            </a:r>
            <a:r>
              <a:rPr lang="en-US" altLang="en-US" sz="1800" i="1" dirty="0"/>
              <a:t>l</a:t>
            </a:r>
            <a:r>
              <a:rPr lang="en-US" altLang="en-US" sz="1800" dirty="0"/>
              <a:t>)   </a:t>
            </a:r>
            <a:r>
              <a:rPr lang="en-US" altLang="en-US" sz="1800" dirty="0">
                <a:latin typeface="Cambria Math" panose="02040503050406030204" pitchFamily="18" charset="0"/>
                <a:ea typeface="Cambria Math" panose="02040503050406030204" pitchFamily="18" charset="0"/>
              </a:rPr>
              <a:t>⇄ </a:t>
            </a:r>
            <a:r>
              <a:rPr lang="en-US" sz="2400" dirty="0"/>
              <a:t>HC</a:t>
            </a:r>
            <a:r>
              <a:rPr lang="en-US" sz="2400" baseline="-25000" dirty="0"/>
              <a:t>2</a:t>
            </a:r>
            <a:r>
              <a:rPr lang="en-US" sz="2400" dirty="0"/>
              <a:t>H</a:t>
            </a:r>
            <a:r>
              <a:rPr lang="en-US" sz="2400" baseline="-25000" dirty="0"/>
              <a:t>3</a:t>
            </a:r>
            <a:r>
              <a:rPr lang="en-US" sz="2400" dirty="0"/>
              <a:t>O</a:t>
            </a:r>
            <a:r>
              <a:rPr lang="en-US" sz="2400" baseline="-25000" dirty="0"/>
              <a:t>2  </a:t>
            </a:r>
            <a:r>
              <a:rPr lang="en-US" sz="2400" dirty="0"/>
              <a:t> +  OH</a:t>
            </a:r>
            <a:r>
              <a:rPr lang="en-US" sz="2400" baseline="30000" dirty="0"/>
              <a:t>-</a:t>
            </a:r>
            <a:endParaRPr lang="en-US" sz="2400" dirty="0"/>
          </a:p>
          <a:p>
            <a:r>
              <a:rPr lang="en-US" sz="2400" dirty="0"/>
              <a:t>0.40			0		0</a:t>
            </a:r>
          </a:p>
          <a:p>
            <a:r>
              <a:rPr lang="en-US" sz="2400" dirty="0"/>
              <a:t>-x			+x                     +x</a:t>
            </a:r>
          </a:p>
          <a:p>
            <a:r>
              <a:rPr lang="en-US" sz="2400" dirty="0"/>
              <a:t>.40-x                                x                        </a:t>
            </a:r>
            <a:r>
              <a:rPr lang="en-US" sz="2400" dirty="0" err="1"/>
              <a:t>x</a:t>
            </a:r>
            <a:endParaRPr lang="en-US" sz="2400" dirty="0"/>
          </a:p>
          <a:p>
            <a:endParaRPr lang="en-US" sz="2400" dirty="0"/>
          </a:p>
          <a:p>
            <a:r>
              <a:rPr lang="en-US" sz="2400" dirty="0"/>
              <a:t>So   x</a:t>
            </a:r>
            <a:r>
              <a:rPr lang="en-US" sz="2400" baseline="30000" dirty="0"/>
              <a:t>2</a:t>
            </a:r>
            <a:r>
              <a:rPr lang="en-US" sz="2400" dirty="0"/>
              <a:t>/(0.40-x)  =   5.6 x 10</a:t>
            </a:r>
            <a:r>
              <a:rPr lang="en-US" sz="2400" baseline="30000" dirty="0"/>
              <a:t>-10</a:t>
            </a:r>
            <a:r>
              <a:rPr lang="en-US" sz="2400" dirty="0"/>
              <a:t>  Assume .40 – x =  .40.  </a:t>
            </a:r>
          </a:p>
          <a:p>
            <a:r>
              <a:rPr lang="en-US" sz="2400" dirty="0"/>
              <a:t>Now x</a:t>
            </a:r>
            <a:r>
              <a:rPr lang="en-US" sz="2400" baseline="30000" dirty="0"/>
              <a:t>2</a:t>
            </a:r>
            <a:r>
              <a:rPr lang="en-US" sz="2400" dirty="0"/>
              <a:t>  =  (0.40)( 5.6 x 10</a:t>
            </a:r>
            <a:r>
              <a:rPr lang="en-US" sz="2400" baseline="30000" dirty="0"/>
              <a:t>-10</a:t>
            </a:r>
            <a:r>
              <a:rPr lang="en-US" sz="2400" dirty="0"/>
              <a:t>),    and x = 1.5 x 10</a:t>
            </a:r>
            <a:r>
              <a:rPr lang="en-US" sz="2400" baseline="30000" dirty="0"/>
              <a:t>-5</a:t>
            </a:r>
            <a:r>
              <a:rPr lang="en-US" sz="2400" dirty="0"/>
              <a:t> = [OH</a:t>
            </a:r>
            <a:r>
              <a:rPr lang="en-US" sz="2400" baseline="30000" dirty="0"/>
              <a:t>-</a:t>
            </a:r>
            <a:r>
              <a:rPr lang="en-US" sz="2400" dirty="0"/>
              <a:t>]</a:t>
            </a:r>
          </a:p>
        </p:txBody>
      </p:sp>
    </p:spTree>
    <p:extLst>
      <p:ext uri="{BB962C8B-B14F-4D97-AF65-F5344CB8AC3E}">
        <p14:creationId xmlns:p14="http://schemas.microsoft.com/office/powerpoint/2010/main" val="1324816503"/>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2A9328-F13A-4AFC-80E1-7DD52F3807A1}"/>
              </a:ext>
            </a:extLst>
          </p:cNvPr>
          <p:cNvSpPr txBox="1"/>
          <p:nvPr/>
        </p:nvSpPr>
        <p:spPr>
          <a:xfrm>
            <a:off x="767592" y="1023349"/>
            <a:ext cx="4572000" cy="461665"/>
          </a:xfrm>
          <a:prstGeom prst="rect">
            <a:avLst/>
          </a:prstGeom>
          <a:noFill/>
        </p:spPr>
        <p:txBody>
          <a:bodyPr wrap="square">
            <a:spAutoFit/>
          </a:bodyPr>
          <a:lstStyle/>
          <a:p>
            <a:r>
              <a:rPr lang="en-US" sz="2400" dirty="0"/>
              <a:t>1.5 x 10</a:t>
            </a:r>
            <a:r>
              <a:rPr lang="en-US" sz="2400" baseline="30000" dirty="0"/>
              <a:t>-5</a:t>
            </a:r>
            <a:r>
              <a:rPr lang="en-US" sz="2400" dirty="0"/>
              <a:t> = [OH</a:t>
            </a:r>
            <a:r>
              <a:rPr lang="en-US" sz="2400" baseline="30000" dirty="0"/>
              <a:t>-</a:t>
            </a:r>
            <a:r>
              <a:rPr lang="en-US" sz="2400" dirty="0"/>
              <a:t>],  the pH is 9.18</a:t>
            </a:r>
          </a:p>
        </p:txBody>
      </p:sp>
      <p:sp>
        <p:nvSpPr>
          <p:cNvPr id="7" name="TextBox 6">
            <a:extLst>
              <a:ext uri="{FF2B5EF4-FFF2-40B4-BE49-F238E27FC236}">
                <a16:creationId xmlns:a16="http://schemas.microsoft.com/office/drawing/2014/main" id="{AB5E551C-BE15-4381-B7DA-9FDA92D238DC}"/>
              </a:ext>
            </a:extLst>
          </p:cNvPr>
          <p:cNvSpPr txBox="1"/>
          <p:nvPr/>
        </p:nvSpPr>
        <p:spPr>
          <a:xfrm>
            <a:off x="708869" y="1627464"/>
            <a:ext cx="7587843" cy="2308324"/>
          </a:xfrm>
          <a:prstGeom prst="rect">
            <a:avLst/>
          </a:prstGeom>
          <a:noFill/>
        </p:spPr>
        <p:txBody>
          <a:bodyPr wrap="square" rtlCol="0">
            <a:spAutoFit/>
          </a:bodyPr>
          <a:lstStyle/>
          <a:p>
            <a:r>
              <a:rPr lang="en-US" sz="2400" dirty="0"/>
              <a:t>Using shortcut,  [OH-]  =         0.40 x 5.6 x 10</a:t>
            </a:r>
            <a:r>
              <a:rPr lang="en-US" sz="2400" baseline="30000" dirty="0"/>
              <a:t>-10</a:t>
            </a:r>
            <a:r>
              <a:rPr lang="en-US" sz="2400" dirty="0"/>
              <a:t> </a:t>
            </a:r>
          </a:p>
          <a:p>
            <a:endParaRPr lang="en-US" sz="2400" dirty="0"/>
          </a:p>
          <a:p>
            <a:endParaRPr lang="en-US" sz="2400" dirty="0"/>
          </a:p>
          <a:p>
            <a:r>
              <a:rPr lang="en-US" sz="2400" dirty="0"/>
              <a:t>[ OH-] = 1.5 x 10</a:t>
            </a:r>
            <a:r>
              <a:rPr lang="en-US" sz="2400" baseline="30000" dirty="0"/>
              <a:t>-5</a:t>
            </a:r>
            <a:r>
              <a:rPr lang="en-US" sz="2400" dirty="0"/>
              <a:t>, same as previous method.</a:t>
            </a:r>
          </a:p>
          <a:p>
            <a:r>
              <a:rPr lang="en-US" sz="2400" dirty="0"/>
              <a:t>Take the log, add 14,  and get 9.18….</a:t>
            </a:r>
          </a:p>
          <a:p>
            <a:endParaRPr lang="en-US" sz="2400"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07BC80D4-7BF7-4AC1-A1E2-EEE389778EBC}"/>
                  </a:ext>
                </a:extLst>
              </p14:cNvPr>
              <p14:cNvContentPartPr/>
              <p14:nvPr/>
            </p14:nvContentPartPr>
            <p14:xfrm>
              <a:off x="3923267" y="1480921"/>
              <a:ext cx="3558240" cy="845640"/>
            </p14:xfrm>
          </p:contentPart>
        </mc:Choice>
        <mc:Fallback xmlns="">
          <p:pic>
            <p:nvPicPr>
              <p:cNvPr id="8" name="Ink 7">
                <a:extLst>
                  <a:ext uri="{FF2B5EF4-FFF2-40B4-BE49-F238E27FC236}">
                    <a16:creationId xmlns:a16="http://schemas.microsoft.com/office/drawing/2014/main" id="{07BC80D4-7BF7-4AC1-A1E2-EEE389778EBC}"/>
                  </a:ext>
                </a:extLst>
              </p:cNvPr>
              <p:cNvPicPr/>
              <p:nvPr/>
            </p:nvPicPr>
            <p:blipFill>
              <a:blip r:embed="rId3"/>
              <a:stretch>
                <a:fillRect/>
              </a:stretch>
            </p:blipFill>
            <p:spPr>
              <a:xfrm>
                <a:off x="3905267" y="1463281"/>
                <a:ext cx="3593880" cy="881280"/>
              </a:xfrm>
              <a:prstGeom prst="rect">
                <a:avLst/>
              </a:prstGeom>
            </p:spPr>
          </p:pic>
        </mc:Fallback>
      </mc:AlternateContent>
      <p:sp>
        <p:nvSpPr>
          <p:cNvPr id="9" name="TextBox 8">
            <a:extLst>
              <a:ext uri="{FF2B5EF4-FFF2-40B4-BE49-F238E27FC236}">
                <a16:creationId xmlns:a16="http://schemas.microsoft.com/office/drawing/2014/main" id="{74F7D1FC-B141-4E0F-B01B-12A47799672D}"/>
              </a:ext>
            </a:extLst>
          </p:cNvPr>
          <p:cNvSpPr txBox="1"/>
          <p:nvPr/>
        </p:nvSpPr>
        <p:spPr>
          <a:xfrm>
            <a:off x="536895" y="4471332"/>
            <a:ext cx="8212822" cy="1384995"/>
          </a:xfrm>
          <a:prstGeom prst="rect">
            <a:avLst/>
          </a:prstGeom>
          <a:noFill/>
        </p:spPr>
        <p:txBody>
          <a:bodyPr wrap="square" rtlCol="0">
            <a:spAutoFit/>
          </a:bodyPr>
          <a:lstStyle/>
          <a:p>
            <a:r>
              <a:rPr lang="en-US" sz="2800" dirty="0">
                <a:solidFill>
                  <a:srgbClr val="C00000"/>
                </a:solidFill>
              </a:rPr>
              <a:t>In your text, You should be able to do the examples from 14.4  to 14 . 13.   Try the “check your learning as well.”</a:t>
            </a:r>
          </a:p>
        </p:txBody>
      </p:sp>
    </p:spTree>
    <p:extLst>
      <p:ext uri="{BB962C8B-B14F-4D97-AF65-F5344CB8AC3E}">
        <p14:creationId xmlns:p14="http://schemas.microsoft.com/office/powerpoint/2010/main" val="39081232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Structure and Acid Strength</a:t>
            </a:r>
          </a:p>
        </p:txBody>
      </p:sp>
      <p:sp>
        <p:nvSpPr>
          <p:cNvPr id="3" name="Content Placeholder 2"/>
          <p:cNvSpPr>
            <a:spLocks noGrp="1"/>
          </p:cNvSpPr>
          <p:nvPr>
            <p:ph idx="1"/>
          </p:nvPr>
        </p:nvSpPr>
        <p:spPr>
          <a:xfrm>
            <a:off x="628650" y="955965"/>
            <a:ext cx="7886700" cy="4497384"/>
          </a:xfrm>
        </p:spPr>
        <p:txBody>
          <a:bodyPr>
            <a:normAutofit/>
          </a:bodyPr>
          <a:lstStyle/>
          <a:p>
            <a:r>
              <a:rPr lang="en-US" dirty="0"/>
              <a:t>As you can start to see, some acids are stronger than other acids.</a:t>
            </a:r>
          </a:p>
          <a:p>
            <a:endParaRPr lang="en-US" dirty="0"/>
          </a:p>
          <a:p>
            <a:r>
              <a:rPr lang="en-US" dirty="0" err="1"/>
              <a:t>Brønsted</a:t>
            </a:r>
            <a:r>
              <a:rPr lang="en-US" dirty="0"/>
              <a:t>-Lowry Acids are proton donors.</a:t>
            </a:r>
          </a:p>
          <a:p>
            <a:endParaRPr lang="en-US" dirty="0"/>
          </a:p>
          <a:p>
            <a:r>
              <a:rPr lang="en-US" dirty="0"/>
              <a:t>Consider binary compounds of hydrogen (H–A).</a:t>
            </a:r>
          </a:p>
          <a:p>
            <a:pPr lvl="1"/>
            <a:r>
              <a:rPr lang="en-US" dirty="0"/>
              <a:t>The strength of the acid depends on how easily the bond between the hydrogen and nonmetal (A) is broken.</a:t>
            </a:r>
          </a:p>
          <a:p>
            <a:pPr lvl="1"/>
            <a:r>
              <a:rPr lang="en-US" dirty="0"/>
              <a:t>Acid strength increases as bond strength decreases.</a:t>
            </a:r>
          </a:p>
          <a:p>
            <a:endParaRPr lang="en-US" dirty="0"/>
          </a:p>
        </p:txBody>
      </p:sp>
    </p:spTree>
    <p:extLst>
      <p:ext uri="{BB962C8B-B14F-4D97-AF65-F5344CB8AC3E}">
        <p14:creationId xmlns:p14="http://schemas.microsoft.com/office/powerpoint/2010/main" val="1685063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Strength of Binary Hydrogen Compounds</a:t>
            </a:r>
          </a:p>
        </p:txBody>
      </p:sp>
      <p:sp>
        <p:nvSpPr>
          <p:cNvPr id="3" name="Content Placeholder 2"/>
          <p:cNvSpPr>
            <a:spLocks noGrp="1"/>
          </p:cNvSpPr>
          <p:nvPr>
            <p:ph idx="1"/>
          </p:nvPr>
        </p:nvSpPr>
        <p:spPr>
          <a:xfrm>
            <a:off x="628650" y="955965"/>
            <a:ext cx="7886700" cy="4938059"/>
          </a:xfrm>
        </p:spPr>
        <p:txBody>
          <a:bodyPr>
            <a:normAutofit/>
          </a:bodyPr>
          <a:lstStyle/>
          <a:p>
            <a:r>
              <a:rPr lang="en-US" dirty="0"/>
              <a:t>This is a periodic property in terms of nonmetal, A.</a:t>
            </a:r>
          </a:p>
          <a:p>
            <a:endParaRPr lang="en-US" dirty="0"/>
          </a:p>
          <a:p>
            <a:r>
              <a:rPr lang="en-US" dirty="0"/>
              <a:t>Down a group (top to bottom), acid strength increases. </a:t>
            </a:r>
          </a:p>
          <a:p>
            <a:pPr lvl="1"/>
            <a:r>
              <a:rPr lang="en-US" dirty="0"/>
              <a:t>Orbitals of similar size form strong bonds—Good orbital overlap. </a:t>
            </a:r>
          </a:p>
          <a:p>
            <a:pPr lvl="1"/>
            <a:r>
              <a:rPr lang="en-US" dirty="0"/>
              <a:t>Orbitals of different size form weak bonds—Poor orbital overlap. </a:t>
            </a:r>
          </a:p>
          <a:p>
            <a:pPr lvl="1"/>
            <a:r>
              <a:rPr lang="en-US" dirty="0"/>
              <a:t>Hydrogen is the smallest element.</a:t>
            </a:r>
          </a:p>
          <a:p>
            <a:pPr lvl="1"/>
            <a:r>
              <a:rPr lang="en-US" dirty="0"/>
              <a:t>Atoms get larger down a group.</a:t>
            </a:r>
          </a:p>
          <a:p>
            <a:pPr lvl="1"/>
            <a:r>
              <a:rPr lang="en-US" dirty="0"/>
              <a:t>The H–A bond weakens as A changes down a group.</a:t>
            </a:r>
          </a:p>
          <a:p>
            <a:pPr lvl="1"/>
            <a:r>
              <a:rPr lang="en-US" dirty="0"/>
              <a:t>Acid strength increases. </a:t>
            </a:r>
          </a:p>
          <a:p>
            <a:endParaRPr lang="en-US" dirty="0"/>
          </a:p>
        </p:txBody>
      </p:sp>
    </p:spTree>
    <p:extLst>
      <p:ext uri="{BB962C8B-B14F-4D97-AF65-F5344CB8AC3E}">
        <p14:creationId xmlns:p14="http://schemas.microsoft.com/office/powerpoint/2010/main" val="4234117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Strength of Binary Hydrogen Compounds</a:t>
            </a:r>
          </a:p>
        </p:txBody>
      </p:sp>
      <p:sp>
        <p:nvSpPr>
          <p:cNvPr id="3" name="Content Placeholder 2"/>
          <p:cNvSpPr>
            <a:spLocks noGrp="1"/>
          </p:cNvSpPr>
          <p:nvPr>
            <p:ph idx="1"/>
          </p:nvPr>
        </p:nvSpPr>
        <p:spPr>
          <a:xfrm>
            <a:off x="628650" y="955965"/>
            <a:ext cx="7886700" cy="4585519"/>
          </a:xfrm>
        </p:spPr>
        <p:txBody>
          <a:bodyPr/>
          <a:lstStyle/>
          <a:p>
            <a:r>
              <a:rPr lang="en-US" dirty="0"/>
              <a:t>This is a periodic property in terms of nonmetal, A.</a:t>
            </a:r>
          </a:p>
          <a:p>
            <a:endParaRPr lang="en-US" dirty="0"/>
          </a:p>
          <a:p>
            <a:r>
              <a:rPr lang="en-US" dirty="0"/>
              <a:t>Across a period (left to right), acid strength increases.</a:t>
            </a:r>
          </a:p>
          <a:p>
            <a:pPr lvl="1"/>
            <a:r>
              <a:rPr lang="en-US" dirty="0"/>
              <a:t>The more polar the bond, the easier an H</a:t>
            </a:r>
            <a:r>
              <a:rPr lang="en-US" baseline="30000" dirty="0"/>
              <a:t>+</a:t>
            </a:r>
            <a:r>
              <a:rPr lang="en-US" dirty="0"/>
              <a:t> ion is produced. </a:t>
            </a:r>
          </a:p>
          <a:p>
            <a:pPr lvl="1"/>
            <a:r>
              <a:rPr lang="en-US" dirty="0"/>
              <a:t>Electronegativity increases across a period. </a:t>
            </a:r>
          </a:p>
          <a:p>
            <a:pPr lvl="1"/>
            <a:r>
              <a:rPr lang="en-US" dirty="0"/>
              <a:t>The H–A bond becomes more polar as A changes across a period. </a:t>
            </a:r>
          </a:p>
          <a:p>
            <a:pPr lvl="1"/>
            <a:r>
              <a:rPr lang="en-US" dirty="0"/>
              <a:t>The H–A bond weakens across a period. </a:t>
            </a:r>
          </a:p>
          <a:p>
            <a:pPr lvl="1"/>
            <a:r>
              <a:rPr lang="en-US" dirty="0"/>
              <a:t>Acid strength increases. </a:t>
            </a:r>
          </a:p>
          <a:p>
            <a:endParaRPr lang="en-US" dirty="0"/>
          </a:p>
        </p:txBody>
      </p:sp>
    </p:spTree>
    <p:extLst>
      <p:ext uri="{BB962C8B-B14F-4D97-AF65-F5344CB8AC3E}">
        <p14:creationId xmlns:p14="http://schemas.microsoft.com/office/powerpoint/2010/main" val="650019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14.11</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7170" name="Picture 2" descr="This table has two main columns and four rows. The first row for the first column does not have a heading and then has the following in the first column: Initial concentration ( M ), Change ( M ), Equilibrium concentration ( M ). The second column has the header of “H N O subscript 2 plus sign H subscript 2 O equilibrium sign H subscript 3 O superscript positive sign plus sign N O subscript 2 superscript negative sign.” Under the second column is a subgroup of four columns and three rows. The first column has the following: 0.0516, negative 0.0046, 0.0470. The second column is blank in all three rows. The third column has the following: approximately 0, positive 0.0046, 0.0046. The fourth column has the following: 0, positive 0.0046, 0.004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8649" y="1531345"/>
            <a:ext cx="8104507" cy="212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3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Amphiprotic Species </a:t>
            </a:r>
          </a:p>
        </p:txBody>
      </p:sp>
      <p:sp>
        <p:nvSpPr>
          <p:cNvPr id="3" name="Content Placeholder 2"/>
          <p:cNvSpPr>
            <a:spLocks noGrp="1"/>
          </p:cNvSpPr>
          <p:nvPr>
            <p:ph idx="1"/>
          </p:nvPr>
        </p:nvSpPr>
        <p:spPr/>
        <p:txBody>
          <a:bodyPr/>
          <a:lstStyle/>
          <a:p>
            <a:r>
              <a:rPr lang="en-US" dirty="0"/>
              <a:t>A species that can either accept or donate a proton is called </a:t>
            </a:r>
            <a:r>
              <a:rPr lang="en-US" b="1" dirty="0"/>
              <a:t>amphiprotic</a:t>
            </a:r>
            <a:r>
              <a:rPr lang="en-US" dirty="0"/>
              <a:t>.</a:t>
            </a:r>
          </a:p>
          <a:p>
            <a:endParaRPr lang="en-US" dirty="0"/>
          </a:p>
          <a:p>
            <a:r>
              <a:rPr lang="en-US" dirty="0"/>
              <a:t>An amphiprotic species can serve as an acid or a base. </a:t>
            </a:r>
          </a:p>
          <a:p>
            <a:pPr lvl="1"/>
            <a:r>
              <a:rPr lang="en-US" dirty="0"/>
              <a:t>Example: Water   </a:t>
            </a:r>
          </a:p>
          <a:p>
            <a:pPr lvl="1"/>
            <a:r>
              <a:rPr lang="en-US" dirty="0"/>
              <a:t>In the presence of an acid, water acts as a base.</a:t>
            </a:r>
          </a:p>
          <a:p>
            <a:pPr lvl="1"/>
            <a:r>
              <a:rPr lang="en-US" dirty="0"/>
              <a:t>In the presence of a base, water acts like an acid.</a:t>
            </a:r>
          </a:p>
          <a:p>
            <a:r>
              <a:rPr lang="en-US" dirty="0"/>
              <a:t>Anions with a removable H+ are amphiprotic.</a:t>
            </a:r>
          </a:p>
          <a:p>
            <a:r>
              <a:rPr lang="en-US" dirty="0"/>
              <a:t>   HCO</a:t>
            </a:r>
            <a:r>
              <a:rPr lang="en-US" baseline="-25000" dirty="0"/>
              <a:t>3</a:t>
            </a:r>
            <a:r>
              <a:rPr lang="en-US" baseline="30000" dirty="0"/>
              <a:t>-</a:t>
            </a:r>
            <a:r>
              <a:rPr lang="en-US" dirty="0"/>
              <a:t>for example, could gain or lose an H+</a:t>
            </a:r>
          </a:p>
        </p:txBody>
      </p:sp>
    </p:spTree>
    <p:extLst>
      <p:ext uri="{BB962C8B-B14F-4D97-AF65-F5344CB8AC3E}">
        <p14:creationId xmlns:p14="http://schemas.microsoft.com/office/powerpoint/2010/main" val="2421294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14.12</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8194" name="Picture 2" descr="This table has two main columns and four rows. The first row for the first column does not have a heading and then has the following in the first column: Initial concentration ( M ), Change ( M ), Equilibrium concentration ( M ). The second column has the header of “H C O subscript 2 H plus sign H subscript 2 O equilibrium arrow H subscript 3 O superscript positive sign.” Under the second column is a subgroup of four columns and three rows. The first column has the following: 0.534, blank, 0.534 minus x. The second column is blank in all three rows. The third column has the following: approximately 0, positive x, x. The fourth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410" y="1857604"/>
            <a:ext cx="8081261" cy="184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47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14.13</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endParaRPr lang="en-US"/>
          </a:p>
        </p:txBody>
      </p:sp>
      <p:pic>
        <p:nvPicPr>
          <p:cNvPr id="19458" name="Picture 2" descr="This table has two main columns and four rows. The first row for the first column does not have a heading and then has the following in the first column: Initial concentration ( M ), Change ( M ), Equilibrium concentration ( M ). The second column has the header of “( C H subscript 3 ) subscript 3 N plus sign H subscript 2 O equilibrium arrow ( C H subscript 3 ) subscript 3 N H superscript positive sign plus sign O H superscript positive sign.” Under the second column is a subgroup of four columns and three rows. The first column has the following: 0.25, negative x, 0.25 plus sign negative x. The second column is blank in all three rows. The third column has the following: 0, x, 0 plus x. The fourth column has the following: approximately 0, x, and approximately 0 plus x.&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696" y="1765988"/>
            <a:ext cx="7891654" cy="213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96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14.14</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9218" name="Picture 2" descr="This table has two main columns and four rows. The first row for the first column does not have a heading and then has the following in the first column: Initial concentration ( M ), Change ( M ), Equilibrium ( M ). The second column has the header of “H S O subscript 4 superscript negative sign plus sign H subscript 2 O equilibrium sign H subscript 3 O superscript positive sign plus sign S O subscript 4 superscript 2 superscript negative sign.” Under the second column is a subgroup of four columns and three rows. The first column has the following: 0.50, negative x, 0.50 minus x. The second column is blank for all three rows. The third column has the following: approximately 0, positive x, x. The fourth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3546" y="1405721"/>
            <a:ext cx="7881804" cy="255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53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14.11</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figure shows trends in the strengths of binary acids and bases.</a:t>
            </a:r>
          </a:p>
        </p:txBody>
      </p:sp>
      <p:pic>
        <p:nvPicPr>
          <p:cNvPr id="10" name="Figure" descr="This diagram has two rows and four columns. Red arrows point left across the bottom of the figure and down at the right side and are labeled “Increasing acid strength.” Blue arrows point left across the bottom and up at the right side of the figure and are labeled “Increasing base strength.” The first column is labeled 14 at the top and two white squares are beneath it. The first has the number 6 in the upper left corner and the formula C H subscript 4 in the center along with designation Neither acid nor base. The second square contains the number 14 in the upper left corner, the formula C H subscript 4 at the center and the designation Neither acid nor base. The second column is labeled 15 at the top and two blue squares are beneath it. The first has the number 7 in the upper left corner and the formula N H subscript 3 in the center along with the designation Weak base and K subscript b equals 1.8 times 10 superscript negative 5. The second square contains the number 15 in the upper left corner, the formula P H subscript 3 at the center and the designation Very weak base and K subscript b equals 4 times 10 superscript negative 28. The third column is labeled 16 at the top and two squares are beneath it. The first is shaded tan and has the number 8 in the upper left corner and the formula H subscript 2 O in the center along with the designation neutral. The second square is shaded pink, contains the number 16 in the upper left corner, the formula H subscript 2 S at the center and the designation Weak acid and K subscript a equals 9.5 times 10 superscript negative 8. The fourth column is labeled 17 at the top and two squares are beneath it. The first is shaded pink, has the number 9 in the upper left corner and the formula H F in the center along with the designation Weak acid and K subscript a equals 6.8 times 10 superscript negative 4. The second square is shaded a deeper pink, contains the number 17 in the upper left corner, the formula H C l at the center, and the designation Strong acid."/>
          <p:cNvPicPr>
            <a:picLocks noChangeAspect="1"/>
          </p:cNvPicPr>
          <p:nvPr/>
        </p:nvPicPr>
        <p:blipFill>
          <a:blip r:embed="rId2" cstate="email">
            <a:extLst>
              <a:ext uri="{28A0092B-C50C-407E-A947-70E740481C1C}">
                <a14:useLocalDpi xmlns:a14="http://schemas.microsoft.com/office/drawing/2010/main" val="0"/>
              </a:ext>
            </a:extLst>
          </a:blip>
          <a:srcRect l="-23008" r="-2300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82110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4" name="Content Placeholder 3"/>
          <p:cNvSpPr>
            <a:spLocks noGrp="1"/>
          </p:cNvSpPr>
          <p:nvPr>
            <p:ph idx="13"/>
          </p:nvPr>
        </p:nvSpPr>
        <p:spPr>
          <a:xfrm>
            <a:off x="628650" y="4629873"/>
            <a:ext cx="7886700" cy="1560223"/>
          </a:xfrm>
        </p:spPr>
        <p:txBody>
          <a:bodyPr/>
          <a:lstStyle/>
          <a:p>
            <a:pPr marL="171450" indent="-171450">
              <a:buFont typeface="Arial" panose="020B0604020202020204" pitchFamily="34" charset="0"/>
              <a:buChar char="•"/>
            </a:pPr>
            <a:r>
              <a:rPr lang="en-US" sz="2100" dirty="0"/>
              <a:t>These compounds can be </a:t>
            </a:r>
            <a:r>
              <a:rPr lang="en-US" sz="2100" b="1" dirty="0"/>
              <a:t>acidic</a:t>
            </a:r>
            <a:r>
              <a:rPr lang="en-US" sz="2100" dirty="0"/>
              <a:t>, </a:t>
            </a:r>
            <a:r>
              <a:rPr lang="en-US" sz="2100" b="1" dirty="0"/>
              <a:t>basic</a:t>
            </a:r>
            <a:r>
              <a:rPr lang="en-US" sz="2100" dirty="0"/>
              <a:t>, or </a:t>
            </a:r>
            <a:r>
              <a:rPr lang="en-US" sz="2100" b="1" dirty="0"/>
              <a:t>amphiprotic</a:t>
            </a:r>
            <a:r>
              <a:rPr lang="en-US" sz="2100" dirty="0"/>
              <a:t> depending on the electronegativity of element, E.</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1544451" y="1412111"/>
            <a:ext cx="6142283" cy="2666335"/>
          </a:xfrm>
          <a:prstGeom prst="rect">
            <a:avLst/>
          </a:prstGeom>
        </p:spPr>
      </p:pic>
    </p:spTree>
    <p:extLst>
      <p:ext uri="{BB962C8B-B14F-4D97-AF65-F5344CB8AC3E}">
        <p14:creationId xmlns:p14="http://schemas.microsoft.com/office/powerpoint/2010/main" val="2380642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3" name="Content Placeholder 2"/>
          <p:cNvSpPr>
            <a:spLocks noGrp="1"/>
          </p:cNvSpPr>
          <p:nvPr>
            <p:ph idx="1"/>
          </p:nvPr>
        </p:nvSpPr>
        <p:spPr>
          <a:xfrm>
            <a:off x="628650" y="3159889"/>
            <a:ext cx="7886700" cy="2384384"/>
          </a:xfrm>
        </p:spPr>
        <p:txBody>
          <a:bodyPr/>
          <a:lstStyle/>
          <a:p>
            <a:r>
              <a:rPr lang="en-US" dirty="0"/>
              <a:t>If EN of E is </a:t>
            </a:r>
            <a:r>
              <a:rPr lang="en-US" i="1" dirty="0"/>
              <a:t>low</a:t>
            </a:r>
            <a:r>
              <a:rPr lang="en-US" dirty="0"/>
              <a:t> then </a:t>
            </a:r>
            <a:r>
              <a:rPr lang="en-US" b="1" dirty="0"/>
              <a:t>“Bond a” is polar or ionic</a:t>
            </a:r>
            <a:r>
              <a:rPr lang="en-US" dirty="0"/>
              <a:t>. </a:t>
            </a:r>
          </a:p>
          <a:p>
            <a:r>
              <a:rPr lang="en-US" dirty="0"/>
              <a:t>OH</a:t>
            </a:r>
            <a:r>
              <a:rPr lang="en-US" baseline="30000" dirty="0">
                <a:ea typeface="ヒラギノ角ゴ Pro W3" pitchFamily="1" charset="-128"/>
              </a:rPr>
              <a:t>–</a:t>
            </a:r>
            <a:r>
              <a:rPr lang="en-US" dirty="0"/>
              <a:t> ions are readily released. </a:t>
            </a:r>
          </a:p>
          <a:p>
            <a:r>
              <a:rPr lang="en-US" dirty="0"/>
              <a:t>The compound is basic.</a:t>
            </a:r>
          </a:p>
          <a:p>
            <a:r>
              <a:rPr lang="en-US" dirty="0"/>
              <a:t>Metals have low EN.</a:t>
            </a:r>
          </a:p>
          <a:p>
            <a:r>
              <a:rPr lang="en-US" dirty="0"/>
              <a:t>Metal hydroxides tend to be basic.</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2387388" y="937550"/>
            <a:ext cx="4489118" cy="1948704"/>
          </a:xfrm>
          <a:prstGeom prst="rect">
            <a:avLst/>
          </a:prstGeom>
        </p:spPr>
      </p:pic>
    </p:spTree>
    <p:extLst>
      <p:ext uri="{BB962C8B-B14F-4D97-AF65-F5344CB8AC3E}">
        <p14:creationId xmlns:p14="http://schemas.microsoft.com/office/powerpoint/2010/main" val="27345354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3" name="Content Placeholder 2"/>
          <p:cNvSpPr>
            <a:spLocks noGrp="1"/>
          </p:cNvSpPr>
          <p:nvPr>
            <p:ph idx="1"/>
          </p:nvPr>
        </p:nvSpPr>
        <p:spPr>
          <a:xfrm>
            <a:off x="628650" y="3117773"/>
            <a:ext cx="7886700" cy="2907552"/>
          </a:xfrm>
        </p:spPr>
        <p:txBody>
          <a:bodyPr/>
          <a:lstStyle/>
          <a:p>
            <a:r>
              <a:rPr lang="en-US" dirty="0"/>
              <a:t>If EN of E is</a:t>
            </a:r>
            <a:r>
              <a:rPr lang="en-US" i="1" dirty="0"/>
              <a:t> high </a:t>
            </a:r>
            <a:r>
              <a:rPr lang="en-US" dirty="0"/>
              <a:t>then </a:t>
            </a:r>
            <a:r>
              <a:rPr lang="en-US" b="1" dirty="0"/>
              <a:t>“Bond a” is covalent</a:t>
            </a:r>
            <a:r>
              <a:rPr lang="en-US" dirty="0"/>
              <a:t>.</a:t>
            </a:r>
            <a:r>
              <a:rPr lang="en-US" b="1" dirty="0"/>
              <a:t> </a:t>
            </a:r>
          </a:p>
          <a:p>
            <a:r>
              <a:rPr lang="en-US" dirty="0"/>
              <a:t>Electrons in “Bond b” are pulled toward E.</a:t>
            </a:r>
          </a:p>
          <a:p>
            <a:r>
              <a:rPr lang="en-US" dirty="0"/>
              <a:t>“Bond b” is polar and weak. </a:t>
            </a:r>
          </a:p>
          <a:p>
            <a:r>
              <a:rPr lang="en-US" dirty="0"/>
              <a:t>H</a:t>
            </a:r>
            <a:r>
              <a:rPr lang="en-US" baseline="30000" dirty="0"/>
              <a:t>+</a:t>
            </a:r>
            <a:r>
              <a:rPr lang="en-US" dirty="0"/>
              <a:t> ions are readily released. </a:t>
            </a:r>
          </a:p>
          <a:p>
            <a:r>
              <a:rPr lang="en-US" dirty="0"/>
              <a:t>The compound is acidic. </a:t>
            </a:r>
          </a:p>
          <a:p>
            <a:r>
              <a:rPr lang="en-US" dirty="0"/>
              <a:t>Nonmetals have high EN. </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2387388" y="937550"/>
            <a:ext cx="4489118" cy="1948704"/>
          </a:xfrm>
          <a:prstGeom prst="rect">
            <a:avLst/>
          </a:prstGeom>
        </p:spPr>
      </p:pic>
    </p:spTree>
    <p:extLst>
      <p:ext uri="{BB962C8B-B14F-4D97-AF65-F5344CB8AC3E}">
        <p14:creationId xmlns:p14="http://schemas.microsoft.com/office/powerpoint/2010/main" val="2448945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As the oxidation number of the central atom E increases, the acidity also increases.</a:t>
            </a:r>
          </a:p>
        </p:txBody>
      </p:sp>
      <p:pic>
        <p:nvPicPr>
          <p:cNvPr id="10" name="Figure" descr="A diagram is shown that includes four structural formulas for acids. A red, right pointing arrow is placed beneath the structures which is labeled “Increasing acid strength.” At the top left, the structure of Nitrous acid is provided. It includes an H atom to which an O atom with two unshared electron pairs is connected with a single bond to the right. A single bond extends to the right and slightly below to a N atom with one unshared electron pair. A double bond extends up and to the right from this N atom to an O atom which has two unshared electron pairs. To the upper right is a structure for Nitric acid. This structure differs from the previous structure in that the N atom is directly to the right of the first O atom and a second O atom with three unshared electron pairs is connected with a single bond below and to the right of the N atom which has no unshared electron pairs. At the lower left, an O atom with two unshared electron pairs is double bonded to its right to an S atom with a single unshared electron pair. An O atom with two unshared electron pairs is bonded above and an H atom is single bonded to this O atom. To the right of the S atom is a single bond to another O atom with two unshared electron pairs to which an H atom is single bonded. This structure is labeled “Sulfurous acid.” A similar structure which is labeled “Sulfuric acid” is placed in the lower right region of the figure. This structure differs in that an H atom is single bonded to the left of the first O atom, leaving it with two unshared electron pairs and a fourth O atom with two unshared electron pairs is double bonded beneath the S atom, leaving it with no unshared electron pairs."/>
          <p:cNvPicPr>
            <a:picLocks noChangeAspect="1"/>
          </p:cNvPicPr>
          <p:nvPr/>
        </p:nvPicPr>
        <p:blipFill>
          <a:blip r:embed="rId2" cstate="email">
            <a:extLst>
              <a:ext uri="{28A0092B-C50C-407E-A947-70E740481C1C}">
                <a14:useLocalDpi xmlns:a14="http://schemas.microsoft.com/office/drawing/2010/main" val="0"/>
              </a:ext>
            </a:extLst>
          </a:blip>
          <a:srcRect l="-15447" r="-1544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746753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14.4 Hydrolysis of Salts</a:t>
            </a:r>
          </a:p>
          <a:p>
            <a:pPr lvl="1"/>
            <a:r>
              <a:rPr lang="en-US" dirty="0"/>
              <a:t>Predict whether a salt solution will be acidic, basic, or neutral</a:t>
            </a:r>
          </a:p>
          <a:p>
            <a:pPr lvl="1"/>
            <a:r>
              <a:rPr lang="en-US" dirty="0"/>
              <a:t>Calculate the concentrations of the various species in a salt solution</a:t>
            </a:r>
          </a:p>
          <a:p>
            <a:pPr lvl="1"/>
            <a:r>
              <a:rPr lang="en-US" dirty="0"/>
              <a:t>Describe the acid ionization of hydrated metal ions</a:t>
            </a:r>
          </a:p>
          <a:p>
            <a:endParaRPr lang="en-US" dirty="0"/>
          </a:p>
        </p:txBody>
      </p:sp>
    </p:spTree>
    <p:extLst>
      <p:ext uri="{BB962C8B-B14F-4D97-AF65-F5344CB8AC3E}">
        <p14:creationId xmlns:p14="http://schemas.microsoft.com/office/powerpoint/2010/main" val="4095507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Hydrolysis of Salts</a:t>
            </a:r>
          </a:p>
        </p:txBody>
      </p:sp>
      <p:sp>
        <p:nvSpPr>
          <p:cNvPr id="3" name="Content Placeholder 2"/>
          <p:cNvSpPr>
            <a:spLocks noGrp="1"/>
          </p:cNvSpPr>
          <p:nvPr>
            <p:ph idx="1"/>
          </p:nvPr>
        </p:nvSpPr>
        <p:spPr/>
        <p:txBody>
          <a:bodyPr/>
          <a:lstStyle/>
          <a:p>
            <a:r>
              <a:rPr lang="en-US" dirty="0"/>
              <a:t>A </a:t>
            </a:r>
            <a:r>
              <a:rPr lang="en-US" b="1" dirty="0"/>
              <a:t>neutral solution </a:t>
            </a:r>
            <a:r>
              <a:rPr lang="en-US" dirty="0"/>
              <a:t>contains equal concentrations of hydronium and hydroxide ions.</a:t>
            </a:r>
          </a:p>
          <a:p>
            <a:endParaRPr lang="en-US" dirty="0"/>
          </a:p>
          <a:p>
            <a:r>
              <a:rPr lang="en-US" dirty="0"/>
              <a:t>The reaction between an acid and a base is called an </a:t>
            </a:r>
            <a:r>
              <a:rPr lang="en-US" b="1" dirty="0"/>
              <a:t>acid-base neutralization reaction</a:t>
            </a:r>
            <a:r>
              <a:rPr lang="en-US" dirty="0"/>
              <a:t>.</a:t>
            </a:r>
          </a:p>
          <a:p>
            <a:endParaRPr lang="en-US" dirty="0"/>
          </a:p>
          <a:p>
            <a:r>
              <a:rPr lang="en-US" dirty="0"/>
              <a:t>What are always the products of such a reaction?</a:t>
            </a:r>
          </a:p>
          <a:p>
            <a:endParaRPr lang="en-US" dirty="0"/>
          </a:p>
        </p:txBody>
      </p:sp>
    </p:spTree>
    <p:extLst>
      <p:ext uri="{BB962C8B-B14F-4D97-AF65-F5344CB8AC3E}">
        <p14:creationId xmlns:p14="http://schemas.microsoft.com/office/powerpoint/2010/main" val="131178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14.1</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his figure has three parts in two rows. In the first row, two diagrams of acid-base pairs are shown. On the left, a space filling model of H subscript 2 O is shown with a red O atom at the center and two smaller white H atoms attached in a bent shape. Above this model is the label “H subscript 2 O (acid)” in purple. An arrow points right, which is labeled “Remove H superscript plus.” To the right is another space filling model with a single red O atom to which a single smaller white H atom is attached. The label in purple above this model reads, “O H superscript negative (conjugate base).” Above both of these red and white models is an upward pointing bracket that is labeled “Conjugate acid-base pair.” To the right is a space filling model with a central blue N atom to which three smaller white H atoms are attached in a triangular pyramid arrangement. A label in green above reads “N H subscript 3 (base).” An arrow labeled “Add H superscript plus” points right. To the right of the arrow is another space filling model with a blue central N atom and four smaller white H atoms in a tetrahedral arrangement. The green label above reads “N H subscript 3 superscript plus (conjugate acid).” Above both of these blue and white models is an upward pointing bracket that is labeled “Conjugate acid-base pair.” The second row of the figure shows the chemical reaction, H subscript 2 O ( l ) is shown in purple, and is labeled below in purple as “acid,” plus N H subscript 3 (a q) in green, labeled below in green as “base,” followed by a double sided arrow arrow and O H superscript negative (a q) in purple, labeled in purple as “conjugate base,” plus N H subscript 4 superscript plus (a q)” in green, which is labeled in green as “conjugate acid.” The acid on the left side of the equation is connected to the conjugate base on the right with a purple line. Similarly, the base on the left is connected to the conjugate acid on the right side."/>
          <p:cNvPicPr>
            <a:picLocks noChangeAspect="1"/>
          </p:cNvPicPr>
          <p:nvPr/>
        </p:nvPicPr>
        <p:blipFill>
          <a:blip r:embed="rId2" cstate="email">
            <a:extLst>
              <a:ext uri="{28A0092B-C50C-407E-A947-70E740481C1C}">
                <a14:useLocalDpi xmlns:a14="http://schemas.microsoft.com/office/drawing/2010/main" val="0"/>
              </a:ext>
            </a:extLst>
          </a:blip>
          <a:srcRect t="-506" b="-506"/>
          <a:stretch>
            <a:fillRect/>
          </a:stretch>
        </p:blipFill>
        <p:spPr>
          <a:xfrm>
            <a:off x="457199" y="1122386"/>
            <a:ext cx="8062913" cy="3500071"/>
          </a:xfrm>
          <a:prstGeom prst="rect">
            <a:avLst/>
          </a:prstGeom>
        </p:spPr>
      </p:pic>
      <p:sp>
        <p:nvSpPr>
          <p:cNvPr id="2" name="TextBox 1">
            <a:extLst>
              <a:ext uri="{FF2B5EF4-FFF2-40B4-BE49-F238E27FC236}">
                <a16:creationId xmlns:a16="http://schemas.microsoft.com/office/drawing/2014/main" id="{671B0F1B-EFA0-40C9-9377-98CC65D7DDA3}"/>
              </a:ext>
            </a:extLst>
          </p:cNvPr>
          <p:cNvSpPr txBox="1"/>
          <p:nvPr/>
        </p:nvSpPr>
        <p:spPr>
          <a:xfrm>
            <a:off x="628650" y="4918365"/>
            <a:ext cx="7972142" cy="1815882"/>
          </a:xfrm>
          <a:prstGeom prst="rect">
            <a:avLst/>
          </a:prstGeom>
          <a:noFill/>
        </p:spPr>
        <p:txBody>
          <a:bodyPr wrap="square" rtlCol="0">
            <a:spAutoFit/>
          </a:bodyPr>
          <a:lstStyle/>
          <a:p>
            <a:r>
              <a:rPr lang="en-US" sz="2800" dirty="0">
                <a:solidFill>
                  <a:srgbClr val="0070C0"/>
                </a:solidFill>
              </a:rPr>
              <a:t>The acid and its conjugate base always differ by a single H+.  The ACID has the extra H+, and always a charge 1 higher than that of the conjugate base.</a:t>
            </a:r>
          </a:p>
          <a:p>
            <a:r>
              <a:rPr lang="en-US" sz="2800" dirty="0">
                <a:solidFill>
                  <a:srgbClr val="0070C0"/>
                </a:solidFill>
              </a:rPr>
              <a:t>(see text question 9,  page 814)</a:t>
            </a:r>
          </a:p>
        </p:txBody>
      </p:sp>
    </p:spTree>
    <p:extLst>
      <p:ext uri="{BB962C8B-B14F-4D97-AF65-F5344CB8AC3E}">
        <p14:creationId xmlns:p14="http://schemas.microsoft.com/office/powerpoint/2010/main" val="30085315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Hydrolysis of Salts</a:t>
            </a:r>
          </a:p>
        </p:txBody>
      </p:sp>
      <p:sp>
        <p:nvSpPr>
          <p:cNvPr id="3" name="Content Placeholder 2"/>
          <p:cNvSpPr>
            <a:spLocks noGrp="1"/>
          </p:cNvSpPr>
          <p:nvPr>
            <p:ph idx="1"/>
          </p:nvPr>
        </p:nvSpPr>
        <p:spPr/>
        <p:txBody>
          <a:bodyPr/>
          <a:lstStyle/>
          <a:p>
            <a:r>
              <a:rPr lang="en-US" dirty="0"/>
              <a:t>The resulting solution is not necessarily neutral, even when </a:t>
            </a:r>
            <a:r>
              <a:rPr lang="en-US" dirty="0" err="1"/>
              <a:t>stoichiometrically</a:t>
            </a:r>
            <a:r>
              <a:rPr lang="en-US" dirty="0"/>
              <a:t> equivalent quantities of acid and base are used.</a:t>
            </a:r>
          </a:p>
          <a:p>
            <a:endParaRPr lang="en-US" dirty="0"/>
          </a:p>
          <a:p>
            <a:r>
              <a:rPr lang="en-US" dirty="0"/>
              <a:t>The nature of the salt formed determines whether the solution is acidic, basic, or neutral. </a:t>
            </a:r>
          </a:p>
          <a:p>
            <a:endParaRPr lang="en-US" dirty="0"/>
          </a:p>
        </p:txBody>
      </p:sp>
    </p:spTree>
    <p:extLst>
      <p:ext uri="{BB962C8B-B14F-4D97-AF65-F5344CB8AC3E}">
        <p14:creationId xmlns:p14="http://schemas.microsoft.com/office/powerpoint/2010/main" val="33305191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Acid-Base Neutralizations</a:t>
            </a:r>
          </a:p>
        </p:txBody>
      </p:sp>
      <p:sp>
        <p:nvSpPr>
          <p:cNvPr id="3" name="Content Placeholder 2"/>
          <p:cNvSpPr>
            <a:spLocks noGrp="1"/>
          </p:cNvSpPr>
          <p:nvPr>
            <p:ph idx="1"/>
          </p:nvPr>
        </p:nvSpPr>
        <p:spPr>
          <a:xfrm>
            <a:off x="628650" y="955965"/>
            <a:ext cx="7886700" cy="4464334"/>
          </a:xfrm>
        </p:spPr>
        <p:txBody>
          <a:bodyPr>
            <a:normAutofit/>
          </a:bodyPr>
          <a:lstStyle/>
          <a:p>
            <a:r>
              <a:rPr lang="en-US" dirty="0"/>
              <a:t>Strong Acid-Strong Base</a:t>
            </a:r>
          </a:p>
          <a:p>
            <a:pPr lvl="1"/>
            <a:r>
              <a:rPr lang="en-US" dirty="0"/>
              <a:t>A neutral solution forms.</a:t>
            </a:r>
          </a:p>
          <a:p>
            <a:endParaRPr lang="en-US" dirty="0"/>
          </a:p>
          <a:p>
            <a:r>
              <a:rPr lang="en-US" dirty="0"/>
              <a:t>Strong Acid-Weak Base</a:t>
            </a:r>
          </a:p>
          <a:p>
            <a:pPr lvl="1"/>
            <a:r>
              <a:rPr lang="en-US" dirty="0"/>
              <a:t>A weakly acidic solution forms.</a:t>
            </a:r>
          </a:p>
          <a:p>
            <a:endParaRPr lang="en-US" dirty="0"/>
          </a:p>
          <a:p>
            <a:r>
              <a:rPr lang="en-US" dirty="0"/>
              <a:t>Weak Acid-Strong Base</a:t>
            </a:r>
          </a:p>
          <a:p>
            <a:pPr lvl="1"/>
            <a:r>
              <a:rPr lang="en-US" dirty="0"/>
              <a:t>A weakly basic solution forms.</a:t>
            </a:r>
          </a:p>
          <a:p>
            <a:endParaRPr lang="en-US" dirty="0"/>
          </a:p>
          <a:p>
            <a:r>
              <a:rPr lang="en-US" dirty="0"/>
              <a:t>Weak Acid-Weak Base</a:t>
            </a:r>
          </a:p>
          <a:p>
            <a:pPr lvl="1"/>
            <a:r>
              <a:rPr lang="en-US" dirty="0"/>
              <a:t>The solution formed may be acidic or basic.</a:t>
            </a:r>
          </a:p>
          <a:p>
            <a:endParaRPr lang="en-US" dirty="0"/>
          </a:p>
        </p:txBody>
      </p:sp>
    </p:spTree>
    <p:extLst>
      <p:ext uri="{BB962C8B-B14F-4D97-AF65-F5344CB8AC3E}">
        <p14:creationId xmlns:p14="http://schemas.microsoft.com/office/powerpoint/2010/main" val="11811465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C292-6FE3-4D75-B8F5-D02109A4A1D8}"/>
              </a:ext>
            </a:extLst>
          </p:cNvPr>
          <p:cNvSpPr>
            <a:spLocks noGrp="1"/>
          </p:cNvSpPr>
          <p:nvPr>
            <p:ph type="title"/>
          </p:nvPr>
        </p:nvSpPr>
        <p:spPr/>
        <p:txBody>
          <a:bodyPr/>
          <a:lstStyle/>
          <a:p>
            <a:r>
              <a:rPr lang="en-US" dirty="0"/>
              <a:t>Predicting the behavior of salts.</a:t>
            </a:r>
          </a:p>
        </p:txBody>
      </p:sp>
      <p:sp>
        <p:nvSpPr>
          <p:cNvPr id="3" name="Content Placeholder 2">
            <a:extLst>
              <a:ext uri="{FF2B5EF4-FFF2-40B4-BE49-F238E27FC236}">
                <a16:creationId xmlns:a16="http://schemas.microsoft.com/office/drawing/2014/main" id="{F5B3F4AE-610A-4899-B186-199DFA95FF6B}"/>
              </a:ext>
            </a:extLst>
          </p:cNvPr>
          <p:cNvSpPr>
            <a:spLocks noGrp="1"/>
          </p:cNvSpPr>
          <p:nvPr>
            <p:ph idx="1"/>
          </p:nvPr>
        </p:nvSpPr>
        <p:spPr>
          <a:xfrm>
            <a:off x="628650" y="955964"/>
            <a:ext cx="7886700" cy="5749635"/>
          </a:xfrm>
        </p:spPr>
        <p:txBody>
          <a:bodyPr>
            <a:normAutofit fontScale="92500"/>
          </a:bodyPr>
          <a:lstStyle/>
          <a:p>
            <a:r>
              <a:rPr lang="en-US" dirty="0"/>
              <a:t>- ions that contain a removable H+ can be acidic OR basic; it depends on Ka values.   HCO</a:t>
            </a:r>
            <a:r>
              <a:rPr lang="en-US" baseline="-25000" dirty="0"/>
              <a:t>3</a:t>
            </a:r>
            <a:r>
              <a:rPr lang="en-US" baseline="30000" dirty="0"/>
              <a:t>-</a:t>
            </a:r>
            <a:r>
              <a:rPr lang="en-US" dirty="0"/>
              <a:t>  is slightly basic.   HSO</a:t>
            </a:r>
            <a:r>
              <a:rPr lang="en-US" baseline="-25000" dirty="0"/>
              <a:t>4</a:t>
            </a:r>
            <a:r>
              <a:rPr lang="en-US" baseline="30000" dirty="0"/>
              <a:t>-</a:t>
            </a:r>
            <a:r>
              <a:rPr lang="en-US" dirty="0"/>
              <a:t>  is acidic.  HPO</a:t>
            </a:r>
            <a:r>
              <a:rPr lang="en-US" baseline="-25000" dirty="0"/>
              <a:t>4</a:t>
            </a:r>
            <a:r>
              <a:rPr lang="en-US" baseline="30000" dirty="0"/>
              <a:t>2-</a:t>
            </a:r>
            <a:r>
              <a:rPr lang="en-US" dirty="0"/>
              <a:t> is MORE basic.    We will NOT ask about those!</a:t>
            </a:r>
          </a:p>
          <a:p>
            <a:r>
              <a:rPr lang="en-US" dirty="0"/>
              <a:t>Otherwise, the rules can be simplified as follows.</a:t>
            </a:r>
          </a:p>
          <a:p>
            <a:r>
              <a:rPr lang="en-US" dirty="0"/>
              <a:t>1. Cations.  ( + ions).   The cations of groups 1 and 2 are neutral. They do not significantly react with water.  All OTHER cations, are acidic.</a:t>
            </a:r>
          </a:p>
          <a:p>
            <a:r>
              <a:rPr lang="en-US" dirty="0"/>
              <a:t>      (acidic cations like  Al</a:t>
            </a:r>
            <a:r>
              <a:rPr lang="en-US" baseline="30000" dirty="0"/>
              <a:t>3+</a:t>
            </a:r>
            <a:r>
              <a:rPr lang="en-US" dirty="0"/>
              <a:t>  and  Zn</a:t>
            </a:r>
            <a:r>
              <a:rPr lang="en-US" baseline="30000" dirty="0"/>
              <a:t>2+</a:t>
            </a:r>
            <a:r>
              <a:rPr lang="en-US" dirty="0"/>
              <a:t> attract electrons on the surrounding water molecules, making the WATER molecules acidic.)</a:t>
            </a:r>
          </a:p>
          <a:p>
            <a:r>
              <a:rPr lang="en-US" dirty="0"/>
              <a:t>Just remember  + ions, neutral in groups 1 and 2, otherwise acidic.</a:t>
            </a:r>
          </a:p>
          <a:p>
            <a:r>
              <a:rPr lang="en-US" dirty="0"/>
              <a:t>2. Anions.   Any – ion CAN gain a proton, and so can act as a base. But it needs to be a stronger base than water, to be able to gain a proton from it.          F-   +  H</a:t>
            </a:r>
            <a:r>
              <a:rPr lang="en-US" baseline="-25000" dirty="0"/>
              <a:t>2</a:t>
            </a:r>
            <a:r>
              <a:rPr lang="en-US" dirty="0"/>
              <a:t>O   </a:t>
            </a:r>
            <a:r>
              <a:rPr lang="en-US" dirty="0">
                <a:latin typeface="Cambria Math" panose="02040503050406030204" pitchFamily="18" charset="0"/>
                <a:ea typeface="Cambria Math" panose="02040503050406030204" pitchFamily="18" charset="0"/>
              </a:rPr>
              <a:t>⇄  HF  +  OH-     Solution is basic.</a:t>
            </a:r>
          </a:p>
          <a:p>
            <a:r>
              <a:rPr lang="en-US" dirty="0">
                <a:latin typeface="Cambria Math" panose="02040503050406030204" pitchFamily="18" charset="0"/>
                <a:ea typeface="Cambria Math" panose="02040503050406030204" pitchFamily="18" charset="0"/>
              </a:rPr>
              <a:t>Cl</a:t>
            </a:r>
            <a:r>
              <a:rPr lang="en-US" baseline="30000"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  H</a:t>
            </a:r>
            <a:r>
              <a:rPr lang="en-US" baseline="-25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O    ……Nothing happens at all!  Solution is unaffected.</a:t>
            </a:r>
          </a:p>
          <a:p>
            <a:r>
              <a:rPr lang="en-US" dirty="0"/>
              <a:t>The key is that HF is a WEAK acid.  That makes its conjugate base more basic than water.   The – ion from a weak acid is BASIC in water.</a:t>
            </a:r>
          </a:p>
          <a:p>
            <a:r>
              <a:rPr lang="en-US" dirty="0"/>
              <a:t>HCl is a strong acid, do Cl- ion is a very weak base, weaker than water. It remains neutral in water.   Here is a helpful (I think) list.</a:t>
            </a:r>
          </a:p>
          <a:p>
            <a:r>
              <a:rPr lang="en-US" dirty="0"/>
              <a:t>Neutral ions -  All + ions from groups 1 and 2.   NO</a:t>
            </a:r>
            <a:r>
              <a:rPr lang="en-US" baseline="-25000" dirty="0"/>
              <a:t>3</a:t>
            </a:r>
            <a:r>
              <a:rPr lang="en-US" baseline="30000" dirty="0"/>
              <a:t>-</a:t>
            </a:r>
            <a:r>
              <a:rPr lang="en-US" dirty="0"/>
              <a:t> Cl</a:t>
            </a:r>
            <a:r>
              <a:rPr lang="en-US" baseline="30000" dirty="0"/>
              <a:t>- </a:t>
            </a:r>
            <a:r>
              <a:rPr lang="en-US" dirty="0"/>
              <a:t>Br-, I</a:t>
            </a:r>
            <a:r>
              <a:rPr lang="en-US" baseline="30000" dirty="0"/>
              <a:t>-</a:t>
            </a:r>
            <a:r>
              <a:rPr lang="en-US" dirty="0"/>
              <a:t> ClO</a:t>
            </a:r>
            <a:r>
              <a:rPr lang="en-US" baseline="-25000" dirty="0"/>
              <a:t>4</a:t>
            </a:r>
            <a:r>
              <a:rPr lang="en-US" baseline="30000" dirty="0"/>
              <a:t>-</a:t>
            </a:r>
            <a:r>
              <a:rPr lang="en-US" dirty="0"/>
              <a:t> SO</a:t>
            </a:r>
            <a:r>
              <a:rPr lang="en-US" baseline="-25000" dirty="0"/>
              <a:t>4</a:t>
            </a:r>
            <a:r>
              <a:rPr lang="en-US" baseline="30000" dirty="0"/>
              <a:t>2-</a:t>
            </a:r>
            <a:endParaRPr lang="en-US" dirty="0"/>
          </a:p>
          <a:p>
            <a:endParaRPr lang="en-US" dirty="0"/>
          </a:p>
        </p:txBody>
      </p:sp>
    </p:spTree>
    <p:extLst>
      <p:ext uri="{BB962C8B-B14F-4D97-AF65-F5344CB8AC3E}">
        <p14:creationId xmlns:p14="http://schemas.microsoft.com/office/powerpoint/2010/main" val="38644706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Acid–Strong Base Reaction</a:t>
            </a:r>
          </a:p>
        </p:txBody>
      </p:sp>
      <p:sp>
        <p:nvSpPr>
          <p:cNvPr id="3" name="Content Placeholder 2"/>
          <p:cNvSpPr>
            <a:spLocks noGrp="1"/>
          </p:cNvSpPr>
          <p:nvPr>
            <p:ph idx="1"/>
          </p:nvPr>
        </p:nvSpPr>
        <p:spPr/>
        <p:txBody>
          <a:bodyPr>
            <a:normAutofit lnSpcReduction="10000"/>
          </a:bodyPr>
          <a:lstStyle/>
          <a:p>
            <a:r>
              <a:rPr lang="en-US" dirty="0"/>
              <a:t>Example:    HBr   +   KOH  </a:t>
            </a:r>
            <a:r>
              <a:rPr lang="en-US" dirty="0">
                <a:sym typeface="Symbol" panose="05050102010706020507" pitchFamily="18" charset="2"/>
              </a:rPr>
              <a:t> KBr  +  H</a:t>
            </a:r>
            <a:r>
              <a:rPr lang="en-US" baseline="-25000" dirty="0">
                <a:sym typeface="Symbol" panose="05050102010706020507" pitchFamily="18" charset="2"/>
              </a:rPr>
              <a:t>2</a:t>
            </a:r>
            <a:r>
              <a:rPr lang="en-US" dirty="0">
                <a:sym typeface="Symbol" panose="05050102010706020507" pitchFamily="18" charset="2"/>
              </a:rPr>
              <a:t>O       (KBr is neutral)</a:t>
            </a:r>
            <a:endParaRPr lang="en-US" dirty="0"/>
          </a:p>
          <a:p>
            <a:endParaRPr lang="en-US" dirty="0"/>
          </a:p>
          <a:p>
            <a:pPr marL="0" indent="0">
              <a:buNone/>
            </a:pPr>
            <a:r>
              <a:rPr lang="en-US" dirty="0"/>
              <a:t>Acidic ions  - All + ions not in groups 1 and 2</a:t>
            </a:r>
          </a:p>
          <a:p>
            <a:pPr marL="0" indent="0">
              <a:buNone/>
            </a:pPr>
            <a:endParaRPr lang="en-US" dirty="0"/>
          </a:p>
          <a:p>
            <a:pPr marL="0" indent="0">
              <a:buNone/>
            </a:pPr>
            <a:r>
              <a:rPr lang="en-US" dirty="0"/>
              <a:t>Basic ions.  The conjugate bases of WEAK acids.  Most commonly,</a:t>
            </a:r>
          </a:p>
          <a:p>
            <a:pPr marL="0" indent="0">
              <a:buNone/>
            </a:pPr>
            <a:r>
              <a:rPr lang="en-US" dirty="0"/>
              <a:t>CO</a:t>
            </a:r>
            <a:r>
              <a:rPr lang="en-US" baseline="-25000" dirty="0"/>
              <a:t>3</a:t>
            </a:r>
            <a:r>
              <a:rPr lang="en-US" baseline="30000" dirty="0"/>
              <a:t>2-</a:t>
            </a:r>
            <a:r>
              <a:rPr lang="en-US" dirty="0"/>
              <a:t>   F</a:t>
            </a:r>
            <a:r>
              <a:rPr lang="en-US" baseline="30000" dirty="0"/>
              <a:t>-</a:t>
            </a:r>
            <a:r>
              <a:rPr lang="en-US" dirty="0"/>
              <a:t>   PO</a:t>
            </a:r>
            <a:r>
              <a:rPr lang="en-US" baseline="-25000" dirty="0"/>
              <a:t>4</a:t>
            </a:r>
            <a:r>
              <a:rPr lang="en-US" baseline="30000" dirty="0"/>
              <a:t>3-</a:t>
            </a:r>
            <a:r>
              <a:rPr lang="en-US" dirty="0"/>
              <a:t>   SO</a:t>
            </a:r>
            <a:r>
              <a:rPr lang="en-US" baseline="-25000" dirty="0"/>
              <a:t>3</a:t>
            </a:r>
            <a:r>
              <a:rPr lang="en-US" baseline="30000" dirty="0"/>
              <a:t>2-</a:t>
            </a:r>
            <a:r>
              <a:rPr lang="en-US" dirty="0"/>
              <a:t>  </a:t>
            </a:r>
          </a:p>
          <a:p>
            <a:pPr marL="0" indent="0">
              <a:buNone/>
            </a:pPr>
            <a:endParaRPr lang="en-US" dirty="0"/>
          </a:p>
          <a:p>
            <a:pPr marL="0" indent="0">
              <a:buNone/>
            </a:pPr>
            <a:r>
              <a:rPr lang="en-US" dirty="0"/>
              <a:t>A salt with 2 neutral ions is neutral.  One acidic with one neutral =acid</a:t>
            </a:r>
          </a:p>
          <a:p>
            <a:pPr marL="0" indent="0">
              <a:buNone/>
            </a:pPr>
            <a:r>
              <a:rPr lang="en-US" dirty="0"/>
              <a:t>One neutral with one basic = basic.     A.  BaCl</a:t>
            </a:r>
            <a:r>
              <a:rPr lang="en-US" baseline="-25000" dirty="0"/>
              <a:t>2</a:t>
            </a:r>
            <a:r>
              <a:rPr lang="en-US" dirty="0"/>
              <a:t>    B.   FeCl</a:t>
            </a:r>
            <a:r>
              <a:rPr lang="en-US" baseline="-25000" dirty="0"/>
              <a:t>3</a:t>
            </a:r>
            <a:r>
              <a:rPr lang="en-US" dirty="0"/>
              <a:t>   C.  K</a:t>
            </a:r>
            <a:r>
              <a:rPr lang="en-US" baseline="-25000" dirty="0"/>
              <a:t>2</a:t>
            </a:r>
            <a:r>
              <a:rPr lang="en-US" dirty="0"/>
              <a:t>CO</a:t>
            </a:r>
            <a:r>
              <a:rPr lang="en-US" baseline="-25000" dirty="0"/>
              <a:t>3</a:t>
            </a:r>
            <a:endParaRPr lang="en-US" dirty="0"/>
          </a:p>
          <a:p>
            <a:r>
              <a:rPr lang="en-US" dirty="0"/>
              <a:t>See problem 69.    Problem 70..  KClO</a:t>
            </a:r>
            <a:r>
              <a:rPr lang="en-US" baseline="-25000" dirty="0"/>
              <a:t>4</a:t>
            </a:r>
            <a:r>
              <a:rPr lang="en-US" dirty="0"/>
              <a:t>,   NH</a:t>
            </a:r>
            <a:r>
              <a:rPr lang="en-US" baseline="-25000" dirty="0"/>
              <a:t>4</a:t>
            </a:r>
            <a:r>
              <a:rPr lang="en-US" dirty="0"/>
              <a:t>Br.</a:t>
            </a:r>
          </a:p>
          <a:p>
            <a:pPr marL="0" indent="0">
              <a:buNone/>
            </a:pPr>
            <a:endParaRPr lang="en-US" dirty="0"/>
          </a:p>
          <a:p>
            <a:endParaRPr lang="en-US" dirty="0"/>
          </a:p>
        </p:txBody>
      </p:sp>
    </p:spTree>
    <p:extLst>
      <p:ext uri="{BB962C8B-B14F-4D97-AF65-F5344CB8AC3E}">
        <p14:creationId xmlns:p14="http://schemas.microsoft.com/office/powerpoint/2010/main" val="18071076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Acid–Weak Base Reaction</a:t>
            </a:r>
          </a:p>
        </p:txBody>
      </p:sp>
      <p:sp>
        <p:nvSpPr>
          <p:cNvPr id="3" name="Content Placeholder 2"/>
          <p:cNvSpPr>
            <a:spLocks noGrp="1"/>
          </p:cNvSpPr>
          <p:nvPr>
            <p:ph idx="1"/>
          </p:nvPr>
        </p:nvSpPr>
        <p:spPr/>
        <p:txBody>
          <a:bodyPr/>
          <a:lstStyle/>
          <a:p>
            <a:r>
              <a:rPr lang="en-US" dirty="0"/>
              <a:t>Example:  3 HNO</a:t>
            </a:r>
            <a:r>
              <a:rPr lang="en-US" baseline="-25000" dirty="0"/>
              <a:t>3</a:t>
            </a:r>
            <a:r>
              <a:rPr lang="en-US" dirty="0"/>
              <a:t>   +   Al(OH)</a:t>
            </a:r>
            <a:r>
              <a:rPr lang="en-US" baseline="-25000" dirty="0"/>
              <a:t>3  </a:t>
            </a:r>
            <a:r>
              <a:rPr lang="en-US" dirty="0">
                <a:sym typeface="Symbol" panose="05050102010706020507" pitchFamily="18" charset="2"/>
              </a:rPr>
              <a:t>   Al(NO</a:t>
            </a:r>
            <a:r>
              <a:rPr lang="en-US" baseline="-25000" dirty="0">
                <a:sym typeface="Symbol" panose="05050102010706020507" pitchFamily="18" charset="2"/>
              </a:rPr>
              <a:t>3</a:t>
            </a:r>
            <a:r>
              <a:rPr lang="en-US" dirty="0">
                <a:sym typeface="Symbol" panose="05050102010706020507" pitchFamily="18" charset="2"/>
              </a:rPr>
              <a:t>)</a:t>
            </a:r>
            <a:r>
              <a:rPr lang="en-US" baseline="-25000" dirty="0">
                <a:sym typeface="Symbol" panose="05050102010706020507" pitchFamily="18" charset="2"/>
              </a:rPr>
              <a:t>3</a:t>
            </a:r>
            <a:r>
              <a:rPr lang="en-US" dirty="0">
                <a:sym typeface="Symbol" panose="05050102010706020507" pitchFamily="18" charset="2"/>
              </a:rPr>
              <a:t> +  3 H</a:t>
            </a:r>
            <a:r>
              <a:rPr lang="en-US" baseline="-25000" dirty="0">
                <a:sym typeface="Symbol" panose="05050102010706020507" pitchFamily="18" charset="2"/>
              </a:rPr>
              <a:t>2</a:t>
            </a:r>
            <a:r>
              <a:rPr lang="en-US" dirty="0">
                <a:sym typeface="Symbol" panose="05050102010706020507" pitchFamily="18" charset="2"/>
              </a:rPr>
              <a:t>O     (  acidic)</a:t>
            </a:r>
            <a:endParaRPr lang="en-US" dirty="0"/>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Tree>
    <p:extLst>
      <p:ext uri="{BB962C8B-B14F-4D97-AF65-F5344CB8AC3E}">
        <p14:creationId xmlns:p14="http://schemas.microsoft.com/office/powerpoint/2010/main" val="2487005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Reaction</a:t>
            </a:r>
          </a:p>
        </p:txBody>
      </p:sp>
      <p:sp>
        <p:nvSpPr>
          <p:cNvPr id="3" name="Content Placeholder 2"/>
          <p:cNvSpPr>
            <a:spLocks noGrp="1"/>
          </p:cNvSpPr>
          <p:nvPr>
            <p:ph idx="1"/>
          </p:nvPr>
        </p:nvSpPr>
        <p:spPr/>
        <p:txBody>
          <a:bodyPr/>
          <a:lstStyle/>
          <a:p>
            <a:r>
              <a:rPr lang="en-US" dirty="0"/>
              <a:t>Example: 2  HC</a:t>
            </a:r>
            <a:r>
              <a:rPr lang="en-US" baseline="-25000" dirty="0"/>
              <a:t>2</a:t>
            </a:r>
            <a:r>
              <a:rPr lang="en-US" dirty="0"/>
              <a:t>H</a:t>
            </a:r>
            <a:r>
              <a:rPr lang="en-US" baseline="-25000" dirty="0"/>
              <a:t>3</a:t>
            </a:r>
            <a:r>
              <a:rPr lang="en-US" dirty="0"/>
              <a:t>O</a:t>
            </a:r>
            <a:r>
              <a:rPr lang="en-US" baseline="-25000" dirty="0"/>
              <a:t>2</a:t>
            </a:r>
            <a:r>
              <a:rPr lang="en-US" dirty="0"/>
              <a:t>    +   Ba(OH)</a:t>
            </a:r>
            <a:r>
              <a:rPr lang="en-US" baseline="-25000" dirty="0"/>
              <a:t>2</a:t>
            </a:r>
            <a:r>
              <a:rPr lang="en-US" dirty="0"/>
              <a:t>  </a:t>
            </a:r>
            <a:r>
              <a:rPr lang="en-US" dirty="0">
                <a:sym typeface="Symbol" panose="05050102010706020507" pitchFamily="18" charset="2"/>
              </a:rPr>
              <a:t> Ba(C</a:t>
            </a:r>
            <a:r>
              <a:rPr lang="en-US" baseline="-25000" dirty="0">
                <a:sym typeface="Symbol" panose="05050102010706020507" pitchFamily="18" charset="2"/>
              </a:rPr>
              <a:t>2</a:t>
            </a:r>
            <a:r>
              <a:rPr lang="en-US" dirty="0">
                <a:sym typeface="Symbol" panose="05050102010706020507" pitchFamily="18" charset="2"/>
              </a:rPr>
              <a:t>H</a:t>
            </a:r>
            <a:r>
              <a:rPr lang="en-US" baseline="-25000" dirty="0">
                <a:sym typeface="Symbol" panose="05050102010706020507" pitchFamily="18" charset="2"/>
              </a:rPr>
              <a:t>3</a:t>
            </a:r>
            <a:r>
              <a:rPr lang="en-US" dirty="0">
                <a:sym typeface="Symbol" panose="05050102010706020507" pitchFamily="18" charset="2"/>
              </a:rPr>
              <a:t>O</a:t>
            </a:r>
            <a:r>
              <a:rPr lang="en-US" baseline="-25000" dirty="0">
                <a:sym typeface="Symbol" panose="05050102010706020507" pitchFamily="18" charset="2"/>
              </a:rPr>
              <a:t>2</a:t>
            </a:r>
            <a:r>
              <a:rPr lang="en-US" dirty="0">
                <a:sym typeface="Symbol" panose="05050102010706020507" pitchFamily="18" charset="2"/>
              </a:rPr>
              <a:t>)</a:t>
            </a:r>
            <a:r>
              <a:rPr lang="en-US" baseline="-25000" dirty="0">
                <a:sym typeface="Symbol" panose="05050102010706020507" pitchFamily="18" charset="2"/>
              </a:rPr>
              <a:t>2</a:t>
            </a:r>
            <a:r>
              <a:rPr lang="en-US" dirty="0">
                <a:sym typeface="Symbol" panose="05050102010706020507" pitchFamily="18" charset="2"/>
              </a:rPr>
              <a:t> + 2 H</a:t>
            </a:r>
            <a:r>
              <a:rPr lang="en-US" baseline="-25000" dirty="0">
                <a:sym typeface="Symbol" panose="05050102010706020507" pitchFamily="18" charset="2"/>
              </a:rPr>
              <a:t>2</a:t>
            </a:r>
            <a:r>
              <a:rPr lang="en-US" dirty="0">
                <a:sym typeface="Symbol" panose="05050102010706020507" pitchFamily="18" charset="2"/>
              </a:rPr>
              <a:t>O   ( basic)</a:t>
            </a:r>
            <a:endParaRPr lang="en-US" dirty="0"/>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Tree>
    <p:extLst>
      <p:ext uri="{BB962C8B-B14F-4D97-AF65-F5344CB8AC3E}">
        <p14:creationId xmlns:p14="http://schemas.microsoft.com/office/powerpoint/2010/main" val="2121059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pH of a conjugate acid in water</a:t>
            </a:r>
          </a:p>
        </p:txBody>
      </p:sp>
      <p:sp>
        <p:nvSpPr>
          <p:cNvPr id="3" name="Content Placeholder 2"/>
          <p:cNvSpPr>
            <a:spLocks noGrp="1"/>
          </p:cNvSpPr>
          <p:nvPr>
            <p:ph idx="1"/>
          </p:nvPr>
        </p:nvSpPr>
        <p:spPr/>
        <p:txBody>
          <a:bodyPr/>
          <a:lstStyle/>
          <a:p>
            <a:r>
              <a:rPr lang="en-US" dirty="0"/>
              <a:t>From the </a:t>
            </a:r>
            <a:r>
              <a:rPr lang="en-US" dirty="0" err="1"/>
              <a:t>Kb</a:t>
            </a:r>
            <a:r>
              <a:rPr lang="en-US" dirty="0"/>
              <a:t>,  find the Ka of that conjugate.</a:t>
            </a:r>
          </a:p>
          <a:p>
            <a:endParaRPr lang="en-US" dirty="0"/>
          </a:p>
          <a:p>
            <a:r>
              <a:rPr lang="en-US" dirty="0"/>
              <a:t>From there on, it’s just like any other weak acid in water.</a:t>
            </a:r>
          </a:p>
          <a:p>
            <a:endParaRPr lang="en-US" dirty="0"/>
          </a:p>
          <a:p>
            <a:r>
              <a:rPr lang="en-US" dirty="0"/>
              <a:t>Example 14.15 in text:   Aniline,  C</a:t>
            </a:r>
            <a:r>
              <a:rPr lang="en-US" baseline="-25000" dirty="0"/>
              <a:t>6</a:t>
            </a:r>
            <a:r>
              <a:rPr lang="en-US" dirty="0"/>
              <a:t>H</a:t>
            </a:r>
            <a:r>
              <a:rPr lang="en-US" baseline="-25000" dirty="0"/>
              <a:t>5</a:t>
            </a:r>
            <a:r>
              <a:rPr lang="en-US" dirty="0"/>
              <a:t>NH</a:t>
            </a:r>
            <a:r>
              <a:rPr lang="en-US" baseline="-25000" dirty="0"/>
              <a:t>2</a:t>
            </a:r>
            <a:r>
              <a:rPr lang="en-US" dirty="0"/>
              <a:t>,  is a weak base, with a </a:t>
            </a:r>
            <a:r>
              <a:rPr lang="en-US" dirty="0" err="1"/>
              <a:t>Kb</a:t>
            </a:r>
            <a:r>
              <a:rPr lang="en-US" dirty="0"/>
              <a:t> of 4.3 x 10</a:t>
            </a:r>
            <a:r>
              <a:rPr lang="en-US" baseline="30000" dirty="0"/>
              <a:t>-10</a:t>
            </a:r>
            <a:r>
              <a:rPr lang="en-US" dirty="0"/>
              <a:t>  Find the pH of 0.233 molar [ C</a:t>
            </a:r>
            <a:r>
              <a:rPr lang="en-US" baseline="-25000" dirty="0"/>
              <a:t>6</a:t>
            </a:r>
            <a:r>
              <a:rPr lang="en-US" dirty="0"/>
              <a:t>H</a:t>
            </a:r>
            <a:r>
              <a:rPr lang="en-US" baseline="-25000" dirty="0"/>
              <a:t>5</a:t>
            </a:r>
            <a:r>
              <a:rPr lang="en-US" dirty="0"/>
              <a:t>NH</a:t>
            </a:r>
            <a:r>
              <a:rPr lang="en-US" baseline="-25000" dirty="0"/>
              <a:t>3</a:t>
            </a:r>
            <a:r>
              <a:rPr lang="en-US" dirty="0"/>
              <a:t>]Cl    </a:t>
            </a:r>
          </a:p>
          <a:p>
            <a:r>
              <a:rPr lang="en-US" dirty="0"/>
              <a:t>   The salt, </a:t>
            </a:r>
            <a:r>
              <a:rPr lang="en-US" dirty="0" err="1"/>
              <a:t>analinium</a:t>
            </a:r>
            <a:r>
              <a:rPr lang="en-US" dirty="0"/>
              <a:t> chloride, [ C</a:t>
            </a:r>
            <a:r>
              <a:rPr lang="en-US" baseline="-25000" dirty="0"/>
              <a:t>6</a:t>
            </a:r>
            <a:r>
              <a:rPr lang="en-US" dirty="0"/>
              <a:t>H</a:t>
            </a:r>
            <a:r>
              <a:rPr lang="en-US" baseline="-25000" dirty="0"/>
              <a:t>5</a:t>
            </a:r>
            <a:r>
              <a:rPr lang="en-US" dirty="0"/>
              <a:t>NH</a:t>
            </a:r>
            <a:r>
              <a:rPr lang="en-US" baseline="-25000" dirty="0"/>
              <a:t>3</a:t>
            </a:r>
            <a:r>
              <a:rPr lang="en-US" dirty="0"/>
              <a:t>]Cl , contains the conjugate ACID of aniline, C</a:t>
            </a:r>
            <a:r>
              <a:rPr lang="en-US" baseline="-25000" dirty="0"/>
              <a:t>6</a:t>
            </a:r>
            <a:r>
              <a:rPr lang="en-US" dirty="0"/>
              <a:t>H</a:t>
            </a:r>
            <a:r>
              <a:rPr lang="en-US" baseline="-25000" dirty="0"/>
              <a:t>5</a:t>
            </a:r>
            <a:r>
              <a:rPr lang="en-US" dirty="0"/>
              <a:t>NH</a:t>
            </a:r>
            <a:r>
              <a:rPr lang="en-US" baseline="-25000" dirty="0"/>
              <a:t>3</a:t>
            </a:r>
            <a:r>
              <a:rPr lang="en-US" baseline="30000" dirty="0"/>
              <a:t>+</a:t>
            </a:r>
            <a:r>
              <a:rPr lang="en-US" dirty="0"/>
              <a:t>.     We can find the Ka of the ion, which, as a Bronsted acid, loses a proton to water.</a:t>
            </a:r>
          </a:p>
          <a:p>
            <a:r>
              <a:rPr lang="en-US" dirty="0"/>
              <a:t>C</a:t>
            </a:r>
            <a:r>
              <a:rPr lang="en-US" baseline="-25000" dirty="0"/>
              <a:t>6</a:t>
            </a:r>
            <a:r>
              <a:rPr lang="en-US" dirty="0"/>
              <a:t>H</a:t>
            </a:r>
            <a:r>
              <a:rPr lang="en-US" baseline="-25000" dirty="0"/>
              <a:t>5</a:t>
            </a:r>
            <a:r>
              <a:rPr lang="en-US" dirty="0"/>
              <a:t>NH</a:t>
            </a:r>
            <a:r>
              <a:rPr lang="en-US" baseline="-25000" dirty="0"/>
              <a:t>3</a:t>
            </a:r>
            <a:r>
              <a:rPr lang="en-US" baseline="30000" dirty="0"/>
              <a:t>+</a:t>
            </a:r>
            <a:r>
              <a:rPr lang="en-US" dirty="0"/>
              <a:t> +  H</a:t>
            </a:r>
            <a:r>
              <a:rPr lang="en-US" baseline="-25000" dirty="0"/>
              <a:t>2</a:t>
            </a:r>
            <a:r>
              <a:rPr lang="en-US" dirty="0"/>
              <a:t>O  </a:t>
            </a:r>
            <a:r>
              <a:rPr lang="en-US" dirty="0">
                <a:latin typeface="Cambria Math" panose="02040503050406030204" pitchFamily="18" charset="0"/>
                <a:ea typeface="Cambria Math" panose="02040503050406030204" pitchFamily="18" charset="0"/>
              </a:rPr>
              <a:t>⇄ </a:t>
            </a:r>
            <a:r>
              <a:rPr lang="en-US" dirty="0"/>
              <a:t>C</a:t>
            </a:r>
            <a:r>
              <a:rPr lang="en-US" baseline="-25000" dirty="0"/>
              <a:t>6</a:t>
            </a:r>
            <a:r>
              <a:rPr lang="en-US" dirty="0"/>
              <a:t>H</a:t>
            </a:r>
            <a:r>
              <a:rPr lang="en-US" baseline="-25000" dirty="0"/>
              <a:t>5</a:t>
            </a:r>
            <a:r>
              <a:rPr lang="en-US" dirty="0"/>
              <a:t>NH</a:t>
            </a:r>
            <a:r>
              <a:rPr lang="en-US" baseline="-25000" dirty="0"/>
              <a:t>2  </a:t>
            </a:r>
            <a:r>
              <a:rPr lang="en-US" dirty="0"/>
              <a:t>+  H</a:t>
            </a:r>
            <a:r>
              <a:rPr lang="en-US" baseline="-25000" dirty="0"/>
              <a:t>3</a:t>
            </a:r>
            <a:r>
              <a:rPr lang="en-US" dirty="0"/>
              <a:t>O</a:t>
            </a:r>
            <a:r>
              <a:rPr lang="en-US" baseline="30000" dirty="0"/>
              <a:t>+</a:t>
            </a:r>
            <a:r>
              <a:rPr lang="en-US" dirty="0"/>
              <a:t>    Ka = Kw/</a:t>
            </a:r>
            <a:r>
              <a:rPr lang="en-US" dirty="0" err="1"/>
              <a:t>Kb</a:t>
            </a:r>
            <a:r>
              <a:rPr lang="en-US" dirty="0"/>
              <a:t>  = 2.3 x 10</a:t>
            </a:r>
            <a:r>
              <a:rPr lang="en-US" baseline="30000" dirty="0"/>
              <a:t>-5</a:t>
            </a:r>
            <a:endParaRPr lang="en-US" dirty="0"/>
          </a:p>
          <a:p>
            <a:endParaRPr lang="en-US" dirty="0"/>
          </a:p>
          <a:p>
            <a:endParaRPr lang="en-US" dirty="0"/>
          </a:p>
        </p:txBody>
      </p:sp>
    </p:spTree>
    <p:extLst>
      <p:ext uri="{BB962C8B-B14F-4D97-AF65-F5344CB8AC3E}">
        <p14:creationId xmlns:p14="http://schemas.microsoft.com/office/powerpoint/2010/main" val="11275876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14.15</a:t>
            </a:r>
          </a:p>
        </p:txBody>
      </p:sp>
      <p:sp>
        <p:nvSpPr>
          <p:cNvPr id="3" name="Content Placeholder 2"/>
          <p:cNvSpPr>
            <a:spLocks noGrp="1"/>
          </p:cNvSpPr>
          <p:nvPr>
            <p:ph idx="1"/>
          </p:nvPr>
        </p:nvSpPr>
        <p:spPr>
          <a:xfrm>
            <a:off x="441926" y="888853"/>
            <a:ext cx="7886700" cy="3796145"/>
          </a:xfrm>
        </p:spPr>
        <p:txBody>
          <a:bodyPr/>
          <a:lstStyle/>
          <a:p>
            <a:r>
              <a:rPr lang="en-US" dirty="0"/>
              <a:t>What is the pH of a 0.233 molar solute ion of </a:t>
            </a:r>
            <a:r>
              <a:rPr lang="en-US" dirty="0" err="1"/>
              <a:t>analinium</a:t>
            </a:r>
            <a:r>
              <a:rPr lang="en-US" dirty="0"/>
              <a:t> chloride, [ C</a:t>
            </a:r>
            <a:r>
              <a:rPr lang="en-US" baseline="-25000" dirty="0"/>
              <a:t>6</a:t>
            </a:r>
            <a:r>
              <a:rPr lang="en-US" dirty="0"/>
              <a:t>H</a:t>
            </a:r>
            <a:r>
              <a:rPr lang="en-US" baseline="-25000" dirty="0"/>
              <a:t>5</a:t>
            </a:r>
            <a:r>
              <a:rPr lang="en-US" dirty="0"/>
              <a:t>NH</a:t>
            </a:r>
            <a:r>
              <a:rPr lang="en-US" baseline="-25000" dirty="0"/>
              <a:t>3</a:t>
            </a:r>
            <a:r>
              <a:rPr lang="en-US" dirty="0"/>
              <a:t>]Cl?   </a:t>
            </a:r>
          </a:p>
        </p:txBody>
      </p:sp>
      <p:pic>
        <p:nvPicPr>
          <p:cNvPr id="10242" name="Picture 2" descr="This table has two main columns and four rows. The first row for the first column does not have a heading and then has the following in the first column: Initial concentration ( M ), Change ( M ), Equilibrium ( M ). The second column has the header of “C subscript 6 H subscript 5 N H subscript 3 superscript positive sign plus sign H subscript 2 O equilibrium sign C subscript 6 H subscript 5 N H subscript 2 plus sign H subscript 3 O superscript positive sign.” Under the second column is a subgroup of four columns and three rows. The first column has the following: 0.233, negative x, 0.233 minus x. The second column is blank for all three rows. The third column has the following: 0, positive x, x. The fourth column has the following: approximately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2048" y="1693345"/>
            <a:ext cx="8270026" cy="1887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FCA235-56DF-4656-8776-0CA7E94BD851}"/>
              </a:ext>
            </a:extLst>
          </p:cNvPr>
          <p:cNvSpPr txBox="1"/>
          <p:nvPr/>
        </p:nvSpPr>
        <p:spPr>
          <a:xfrm>
            <a:off x="628650" y="4077050"/>
            <a:ext cx="7173111" cy="1200329"/>
          </a:xfrm>
          <a:prstGeom prst="rect">
            <a:avLst/>
          </a:prstGeom>
          <a:noFill/>
        </p:spPr>
        <p:txBody>
          <a:bodyPr wrap="square" rtlCol="0">
            <a:spAutoFit/>
          </a:bodyPr>
          <a:lstStyle/>
          <a:p>
            <a:r>
              <a:rPr lang="en-US" sz="2400" dirty="0"/>
              <a:t>The Ka is 2.3 x 10</a:t>
            </a:r>
            <a:r>
              <a:rPr lang="en-US" sz="2400" baseline="30000" dirty="0"/>
              <a:t>-5  </a:t>
            </a:r>
            <a:r>
              <a:rPr lang="en-US" sz="2400" dirty="0">
                <a:solidFill>
                  <a:srgbClr val="0070C0"/>
                </a:solidFill>
              </a:rPr>
              <a:t>Now we have the Ma, and the Ka, and the Ka is small.  So, [H+]  is the square root of </a:t>
            </a:r>
            <a:r>
              <a:rPr lang="en-US" sz="2400" dirty="0" err="1">
                <a:solidFill>
                  <a:srgbClr val="0070C0"/>
                </a:solidFill>
              </a:rPr>
              <a:t>KaMa</a:t>
            </a:r>
            <a:r>
              <a:rPr lang="en-US" sz="2400" dirty="0">
                <a:solidFill>
                  <a:srgbClr val="0070C0"/>
                </a:solidFill>
              </a:rPr>
              <a:t>, = 2.3 x 10</a:t>
            </a:r>
            <a:r>
              <a:rPr lang="en-US" sz="2400" baseline="30000" dirty="0">
                <a:solidFill>
                  <a:srgbClr val="0070C0"/>
                </a:solidFill>
              </a:rPr>
              <a:t>-3</a:t>
            </a:r>
            <a:r>
              <a:rPr lang="en-US" sz="2400" dirty="0">
                <a:solidFill>
                  <a:srgbClr val="0070C0"/>
                </a:solidFill>
              </a:rPr>
              <a:t>  Hit the log key, and you are done!  pH = 2.63  </a:t>
            </a:r>
          </a:p>
        </p:txBody>
      </p:sp>
    </p:spTree>
    <p:extLst>
      <p:ext uri="{BB962C8B-B14F-4D97-AF65-F5344CB8AC3E}">
        <p14:creationId xmlns:p14="http://schemas.microsoft.com/office/powerpoint/2010/main" val="13878337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14.13</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When an aluminum ion reacts with water, the hydrated aluminum ion becomes a weak acid.</a:t>
            </a:r>
          </a:p>
        </p:txBody>
      </p:sp>
      <p:pic>
        <p:nvPicPr>
          <p:cNvPr id="10" name="Figure" descr="A reaction is shown using ball and stick models. On the left, inside brackets with a superscript of 3 plus outside to the right is structure labeled “[ A l ( H subscript 2 O ) subscript 6 ] superscript 3 plus.” Inside the brackets is s central grey atom to which 6 red atoms are bonded in an arrangement that distributes them evenly about the central grey atom. Each red atom has two smaller white atoms attached in a forked or bent arrangement. Outside the brackets to the right is a space-filling model that includes a red central sphere with two smaller white spheres attached in a bent arrangement. Beneath this structure is the label “H subscript 2 O.” A double sided arrow follows. Another set of brackets follows to the right of the arrows which have a superscript of two plus outside to the right. The structure inside the brackets is similar to that on the left, except a white atom is removed from the structure. The label below is also changed to “[ A l ( H subscript 2 O ) subscript 5 O H ] superscript 2 plus.” To the right of this structure and outside the brackets is a space filling model with a central red sphere to which 3 smaller white spheres are attached. This structure is labeled “H subscript 3 O superscript plus.”"/>
          <p:cNvPicPr>
            <a:picLocks noChangeAspect="1"/>
          </p:cNvPicPr>
          <p:nvPr/>
        </p:nvPicPr>
        <p:blipFill>
          <a:blip r:embed="rId2" cstate="email">
            <a:extLst>
              <a:ext uri="{28A0092B-C50C-407E-A947-70E740481C1C}">
                <a14:useLocalDpi xmlns:a14="http://schemas.microsoft.com/office/drawing/2010/main" val="0"/>
              </a:ext>
            </a:extLst>
          </a:blip>
          <a:srcRect t="-13741" b="-1374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96149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b="1" dirty="0"/>
              <a:t>Example 14.18</a:t>
            </a:r>
            <a:endParaRPr lang="en-US" dirty="0"/>
          </a:p>
        </p:txBody>
      </p:sp>
      <p:sp>
        <p:nvSpPr>
          <p:cNvPr id="7" name="Figure Legend" hidden="1"/>
          <p:cNvSpPr>
            <a:spLocks noGrp="1"/>
          </p:cNvSpPr>
          <p:nvPr>
            <p:ph idx="13"/>
          </p:nvPr>
        </p:nvSpPr>
        <p:spPr/>
        <p:txBody>
          <a:bodyPr>
            <a:normAutofit/>
          </a:bodyPr>
          <a:lstStyle/>
          <a:p>
            <a:endParaRPr lang="en-US" sz="1600" dirty="0"/>
          </a:p>
        </p:txBody>
      </p:sp>
      <p:pic>
        <p:nvPicPr>
          <p:cNvPr id="11266" name="Picture 2" descr="This table has two main columns and four rows. The first row for the first column does not have a heading and then has the following in the first column: Initial concentration ( M ), Change ( M ), Equilibrium concentration ( M ). The second column has the header of “A l ( H subscript 2 O ) subscript 6 superscript 3 positive sign plus H subscript 2 O equilibrium arrow H subscript 3 O superscript positive sign plus A l ( H subscript 2 O ) subscript 5 ( O H ) superscript 2 positive sign.” Under the second column is a subgroup of three columns and three rows. The first column has the following: 0.10, negative x, 0.10 minus x. The second column has the following: approximately 0, positive x, x. The third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0157" y="2007536"/>
            <a:ext cx="7439798" cy="2013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3DA3FE-9ACD-4E30-861A-A7B673163A2D}"/>
              </a:ext>
            </a:extLst>
          </p:cNvPr>
          <p:cNvSpPr txBox="1"/>
          <p:nvPr/>
        </p:nvSpPr>
        <p:spPr>
          <a:xfrm>
            <a:off x="1414463" y="1004888"/>
            <a:ext cx="4933950" cy="646331"/>
          </a:xfrm>
          <a:prstGeom prst="rect">
            <a:avLst/>
          </a:prstGeom>
          <a:noFill/>
        </p:spPr>
        <p:txBody>
          <a:bodyPr wrap="square" rtlCol="0">
            <a:spAutoFit/>
          </a:bodyPr>
          <a:lstStyle/>
          <a:p>
            <a:r>
              <a:rPr lang="en-US" dirty="0"/>
              <a:t>The Ka is 1.4 x 10</a:t>
            </a:r>
            <a:r>
              <a:rPr lang="en-US" baseline="30000" dirty="0"/>
              <a:t>-5 </a:t>
            </a:r>
            <a:r>
              <a:rPr lang="en-US" dirty="0"/>
              <a:t>    Find the pH of a 0.10 molar solution of the acid…</a:t>
            </a:r>
          </a:p>
        </p:txBody>
      </p:sp>
    </p:spTree>
    <p:extLst>
      <p:ext uri="{BB962C8B-B14F-4D97-AF65-F5344CB8AC3E}">
        <p14:creationId xmlns:p14="http://schemas.microsoft.com/office/powerpoint/2010/main" val="763567553"/>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2409</TotalTime>
  <Words>9456</Words>
  <Application>Microsoft Office PowerPoint</Application>
  <PresentationFormat>On-screen Show (4:3)</PresentationFormat>
  <Paragraphs>983</Paragraphs>
  <Slides>134</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4" baseType="lpstr">
      <vt:lpstr>Arial</vt:lpstr>
      <vt:lpstr>Calibri</vt:lpstr>
      <vt:lpstr>Calibri Light</vt:lpstr>
      <vt:lpstr>Cambria Math</vt:lpstr>
      <vt:lpstr>Chiller</vt:lpstr>
      <vt:lpstr>Georgia</vt:lpstr>
      <vt:lpstr>Times New Roman</vt:lpstr>
      <vt:lpstr>Wingdings</vt:lpstr>
      <vt:lpstr>Office Theme</vt:lpstr>
      <vt:lpstr>Equation</vt:lpstr>
      <vt:lpstr>PowerPoint Presentation</vt:lpstr>
      <vt:lpstr>Chapter Outline</vt:lpstr>
      <vt:lpstr>Learning Objectives</vt:lpstr>
      <vt:lpstr>Acid and Base Definitions</vt:lpstr>
      <vt:lpstr>What Types of Compounds are Acids and Bases?</vt:lpstr>
      <vt:lpstr>What Types of Compounds are Acids and Bases?</vt:lpstr>
      <vt:lpstr>Brønsted-Lowry Acid/Base Theory</vt:lpstr>
      <vt:lpstr>Amphiprotic Species </vt:lpstr>
      <vt:lpstr>UNFIGURE 14.1</vt:lpstr>
      <vt:lpstr>Water as a Base</vt:lpstr>
      <vt:lpstr>UNFIGURE 14.2</vt:lpstr>
      <vt:lpstr>Water as an Acid</vt:lpstr>
      <vt:lpstr>UNFIGURE 14.3</vt:lpstr>
      <vt:lpstr>The Autoionization of Water</vt:lpstr>
      <vt:lpstr>UNFIGURE 14.4</vt:lpstr>
      <vt:lpstr>Learning Objectives</vt:lpstr>
      <vt:lpstr>pH and pOH</vt:lpstr>
      <vt:lpstr>H3O+ and OH– Concentration</vt:lpstr>
      <vt:lpstr>pH</vt:lpstr>
      <vt:lpstr>pH and pOH in a Neutral Solution</vt:lpstr>
      <vt:lpstr>PowerPoint Presentation</vt:lpstr>
      <vt:lpstr>pH and pOH in an Acidic Solution</vt:lpstr>
      <vt:lpstr>pH and pOH in a Basic Solution</vt:lpstr>
      <vt:lpstr>Table 14.1 Summary of Relations for Acidic, Basic, and  Neutral Solutions</vt:lpstr>
      <vt:lpstr>Figure 14.2</vt:lpstr>
      <vt:lpstr>pH of Strong Acid Solutions </vt:lpstr>
      <vt:lpstr>pH of Strong Bases</vt:lpstr>
      <vt:lpstr>Learning Objectives</vt:lpstr>
      <vt:lpstr>Relative Strengths of Acids and Bases</vt:lpstr>
      <vt:lpstr>Figure 14.6</vt:lpstr>
      <vt:lpstr>Acid-Ionization Constant, Ka</vt:lpstr>
      <vt:lpstr>Acid-Ionization Constant, Ka</vt:lpstr>
      <vt:lpstr>Relative Strength of Bases</vt:lpstr>
      <vt:lpstr>Base-Ionization Constant, KbB</vt:lpstr>
      <vt:lpstr>Base-Ionization Constant, Kb</vt:lpstr>
      <vt:lpstr>Acid/Base Strength Notes</vt:lpstr>
      <vt:lpstr>Acid/Base Strength Notes</vt:lpstr>
      <vt:lpstr>Acid/Base Strength Notes</vt:lpstr>
      <vt:lpstr>Figure 14.7</vt:lpstr>
      <vt:lpstr>Figure 14.8</vt:lpstr>
      <vt:lpstr>Acid/Base Strength Notes</vt:lpstr>
      <vt:lpstr>Determining Ka or Kb </vt:lpstr>
      <vt:lpstr>PowerPoint Presentation</vt:lpstr>
      <vt:lpstr>Dissociation Constants</vt:lpstr>
      <vt:lpstr>Dissociation Constants</vt:lpstr>
      <vt:lpstr>Calculating Ka from the pH</vt:lpstr>
      <vt:lpstr>Calculating Ka from the pH</vt:lpstr>
      <vt:lpstr>Calculating Ka from the pH</vt:lpstr>
      <vt:lpstr>Calculating Ka from pH</vt:lpstr>
      <vt:lpstr>Calculating Ka from pH</vt:lpstr>
      <vt:lpstr>Calculating Ka from pH</vt:lpstr>
      <vt:lpstr>Calculating Ka from pH</vt:lpstr>
      <vt:lpstr>Calculating Ka from pH</vt:lpstr>
      <vt:lpstr>Second sample problem…</vt:lpstr>
      <vt:lpstr>Calculating Percent Ionization</vt:lpstr>
      <vt:lpstr>Calculating pH from Ka</vt:lpstr>
      <vt:lpstr>Calculating pH from Ka</vt:lpstr>
      <vt:lpstr>Calculating pH from Ka</vt:lpstr>
      <vt:lpstr>Calculating pH from Ka</vt:lpstr>
      <vt:lpstr>Calculating pH from Ka</vt:lpstr>
      <vt:lpstr>Calculating pH from Ka</vt:lpstr>
      <vt:lpstr>Calculating pH from Ka</vt:lpstr>
      <vt:lpstr>Weak Bases</vt:lpstr>
      <vt:lpstr>Weak Bases</vt:lpstr>
      <vt:lpstr>PowerPoint Presentation</vt:lpstr>
      <vt:lpstr>Weak Bases</vt:lpstr>
      <vt:lpstr>pH of Basic Solutions</vt:lpstr>
      <vt:lpstr>pH of Basic Solutions</vt:lpstr>
      <vt:lpstr>pH of Basic Solutions</vt:lpstr>
      <vt:lpstr>pH of Basic Solutions</vt:lpstr>
      <vt:lpstr>pH of Basic Solutions</vt:lpstr>
      <vt:lpstr>Ka and Kb</vt:lpstr>
      <vt:lpstr>Reactions of Anions with Water</vt:lpstr>
      <vt:lpstr>pH  of  0.40 M   C2H3O2-,   given that the Ka of HC2H3O2  is 1.8 x 10-5 </vt:lpstr>
      <vt:lpstr>PowerPoint Presentation</vt:lpstr>
      <vt:lpstr>Molecular Structure and Acid Strength</vt:lpstr>
      <vt:lpstr>Acid Strength of Binary Hydrogen Compounds</vt:lpstr>
      <vt:lpstr>Acid Strength of Binary Hydrogen Compounds</vt:lpstr>
      <vt:lpstr>Example 14.11</vt:lpstr>
      <vt:lpstr>Example 14.12</vt:lpstr>
      <vt:lpstr>Example 14.13</vt:lpstr>
      <vt:lpstr>Example 14.14</vt:lpstr>
      <vt:lpstr>Figure 14.11</vt:lpstr>
      <vt:lpstr>Compounds Containing Oxygen and One or More Hydroxyl  Group (OH)</vt:lpstr>
      <vt:lpstr>Compounds Containing Oxygen and One or More Hydroxyl  Group (OH)</vt:lpstr>
      <vt:lpstr>Compounds Containing Oxygen and One or More Hydroxyl  Group (OH)</vt:lpstr>
      <vt:lpstr>Figure 14.12</vt:lpstr>
      <vt:lpstr>Learning Objectives</vt:lpstr>
      <vt:lpstr>Hydrolysis of Salts</vt:lpstr>
      <vt:lpstr>Hydrolysis of Salts</vt:lpstr>
      <vt:lpstr>Four Types of Acid-Base Neutralizations</vt:lpstr>
      <vt:lpstr>Predicting the behavior of salts.</vt:lpstr>
      <vt:lpstr>Strong Acid–Strong Base Reaction</vt:lpstr>
      <vt:lpstr>Strong Acid–Weak Base Reaction</vt:lpstr>
      <vt:lpstr>Weak Acid–Strong Base Reaction</vt:lpstr>
      <vt:lpstr>Finding the pH of a conjugate acid in water</vt:lpstr>
      <vt:lpstr>Example 14.15</vt:lpstr>
      <vt:lpstr>Figure 14.13</vt:lpstr>
      <vt:lpstr>Example 14.18</vt:lpstr>
      <vt:lpstr>Learning Objectives</vt:lpstr>
      <vt:lpstr>Polyprotic Acids</vt:lpstr>
      <vt:lpstr>Learning Objectives</vt:lpstr>
      <vt:lpstr>Buffers</vt:lpstr>
      <vt:lpstr>How Buffers Work</vt:lpstr>
      <vt:lpstr>How Buffers Work</vt:lpstr>
      <vt:lpstr>Figure 14.15</vt:lpstr>
      <vt:lpstr>Example 14.20</vt:lpstr>
      <vt:lpstr>PowerPoint Presentation</vt:lpstr>
      <vt:lpstr>PowerPoint Presentation</vt:lpstr>
      <vt:lpstr>PowerPoint Presentation</vt:lpstr>
      <vt:lpstr>PowerPoint Presentation</vt:lpstr>
      <vt:lpstr>PowerPoint Presentation</vt:lpstr>
      <vt:lpstr>Forming a buffer by reacting weak acid with strong base. Or, strong acid with weak base.  The WEAK species must be in excess! </vt:lpstr>
      <vt:lpstr>Buffer Capacity</vt:lpstr>
      <vt:lpstr>Buffer Capacity</vt:lpstr>
      <vt:lpstr>Determining the [H3O+] and pH of a Buffer Solution</vt:lpstr>
      <vt:lpstr>Henderson-Hasselbalch Equation</vt:lpstr>
      <vt:lpstr>Compare Two Buffer Solutions</vt:lpstr>
      <vt:lpstr>Learning Objectives</vt:lpstr>
      <vt:lpstr>Acid-Base Titrations</vt:lpstr>
      <vt:lpstr>Strong Acid-Strong Base Titration</vt:lpstr>
      <vt:lpstr>Strong Acid-Strong Base Titration</vt:lpstr>
      <vt:lpstr>PowerPoint Presentation</vt:lpstr>
      <vt:lpstr>PowerPoint Presentation</vt:lpstr>
      <vt:lpstr>Weak Acid-Strong Base Titration</vt:lpstr>
      <vt:lpstr>PowerPoint Presentation</vt:lpstr>
      <vt:lpstr>PowerPoint Presentation</vt:lpstr>
      <vt:lpstr>At the equivalence point. </vt:lpstr>
      <vt:lpstr>Sample titration problem..</vt:lpstr>
      <vt:lpstr>Figure 14.18</vt:lpstr>
      <vt:lpstr>Acid-Base Indicators</vt:lpstr>
      <vt:lpstr>Figure 14.19</vt:lpstr>
      <vt:lpstr>Figure 14.20</vt:lpstr>
      <vt:lpstr>Indicator Section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14 - Acid-Base Equilibria</dc:title>
  <dc:creator>Spuddy McSpare</dc:creator>
  <cp:lastModifiedBy>paul cohen</cp:lastModifiedBy>
  <cp:revision>155</cp:revision>
  <dcterms:created xsi:type="dcterms:W3CDTF">2012-06-04T02:13:36Z</dcterms:created>
  <dcterms:modified xsi:type="dcterms:W3CDTF">2022-02-20T20:07:27Z</dcterms:modified>
</cp:coreProperties>
</file>