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08"/>
  </p:notesMasterIdLst>
  <p:handoutMasterIdLst>
    <p:handoutMasterId r:id="rId109"/>
  </p:handoutMasterIdLst>
  <p:sldIdLst>
    <p:sldId id="256" r:id="rId2"/>
    <p:sldId id="257" r:id="rId3"/>
    <p:sldId id="258" r:id="rId4"/>
    <p:sldId id="259" r:id="rId5"/>
    <p:sldId id="260" r:id="rId6"/>
    <p:sldId id="261" r:id="rId7"/>
    <p:sldId id="262" r:id="rId8"/>
    <p:sldId id="326" r:id="rId9"/>
    <p:sldId id="280" r:id="rId10"/>
    <p:sldId id="327" r:id="rId11"/>
    <p:sldId id="329" r:id="rId12"/>
    <p:sldId id="330" r:id="rId13"/>
    <p:sldId id="288" r:id="rId14"/>
    <p:sldId id="371" r:id="rId15"/>
    <p:sldId id="287" r:id="rId16"/>
    <p:sldId id="333" r:id="rId17"/>
    <p:sldId id="283" r:id="rId18"/>
    <p:sldId id="334" r:id="rId19"/>
    <p:sldId id="335" r:id="rId20"/>
    <p:sldId id="372" r:id="rId21"/>
    <p:sldId id="286" r:id="rId22"/>
    <p:sldId id="336" r:id="rId23"/>
    <p:sldId id="373" r:id="rId24"/>
    <p:sldId id="337" r:id="rId25"/>
    <p:sldId id="338" r:id="rId26"/>
    <p:sldId id="339" r:id="rId27"/>
    <p:sldId id="340" r:id="rId28"/>
    <p:sldId id="341" r:id="rId29"/>
    <p:sldId id="343" r:id="rId30"/>
    <p:sldId id="345" r:id="rId31"/>
    <p:sldId id="272" r:id="rId32"/>
    <p:sldId id="379" r:id="rId33"/>
    <p:sldId id="380" r:id="rId34"/>
    <p:sldId id="381" r:id="rId35"/>
    <p:sldId id="386" r:id="rId36"/>
    <p:sldId id="387" r:id="rId37"/>
    <p:sldId id="264" r:id="rId38"/>
    <p:sldId id="392" r:id="rId39"/>
    <p:sldId id="393" r:id="rId40"/>
    <p:sldId id="346" r:id="rId41"/>
    <p:sldId id="374" r:id="rId42"/>
    <p:sldId id="347" r:id="rId43"/>
    <p:sldId id="350" r:id="rId44"/>
    <p:sldId id="382" r:id="rId45"/>
    <p:sldId id="383" r:id="rId46"/>
    <p:sldId id="384" r:id="rId47"/>
    <p:sldId id="385" r:id="rId48"/>
    <p:sldId id="349" r:id="rId49"/>
    <p:sldId id="292" r:id="rId50"/>
    <p:sldId id="290" r:id="rId51"/>
    <p:sldId id="324" r:id="rId52"/>
    <p:sldId id="351" r:id="rId53"/>
    <p:sldId id="352" r:id="rId54"/>
    <p:sldId id="389" r:id="rId55"/>
    <p:sldId id="390" r:id="rId56"/>
    <p:sldId id="391" r:id="rId57"/>
    <p:sldId id="354" r:id="rId58"/>
    <p:sldId id="355" r:id="rId59"/>
    <p:sldId id="356" r:id="rId60"/>
    <p:sldId id="375" r:id="rId61"/>
    <p:sldId id="297" r:id="rId62"/>
    <p:sldId id="357" r:id="rId63"/>
    <p:sldId id="358" r:id="rId64"/>
    <p:sldId id="301" r:id="rId65"/>
    <p:sldId id="359" r:id="rId66"/>
    <p:sldId id="360" r:id="rId67"/>
    <p:sldId id="361" r:id="rId68"/>
    <p:sldId id="376" r:id="rId69"/>
    <p:sldId id="300" r:id="rId70"/>
    <p:sldId id="362" r:id="rId71"/>
    <p:sldId id="363" r:id="rId72"/>
    <p:sldId id="299" r:id="rId73"/>
    <p:sldId id="364" r:id="rId74"/>
    <p:sldId id="394" r:id="rId75"/>
    <p:sldId id="305" r:id="rId76"/>
    <p:sldId id="395" r:id="rId77"/>
    <p:sldId id="396" r:id="rId78"/>
    <p:sldId id="308" r:id="rId79"/>
    <p:sldId id="397" r:id="rId80"/>
    <p:sldId id="310" r:id="rId81"/>
    <p:sldId id="311" r:id="rId82"/>
    <p:sldId id="312" r:id="rId83"/>
    <p:sldId id="398" r:id="rId84"/>
    <p:sldId id="314" r:id="rId85"/>
    <p:sldId id="400" r:id="rId86"/>
    <p:sldId id="399" r:id="rId87"/>
    <p:sldId id="365" r:id="rId88"/>
    <p:sldId id="366" r:id="rId89"/>
    <p:sldId id="277" r:id="rId90"/>
    <p:sldId id="307" r:id="rId91"/>
    <p:sldId id="306" r:id="rId92"/>
    <p:sldId id="367" r:id="rId93"/>
    <p:sldId id="368" r:id="rId94"/>
    <p:sldId id="369" r:id="rId95"/>
    <p:sldId id="309" r:id="rId96"/>
    <p:sldId id="370" r:id="rId97"/>
    <p:sldId id="313" r:id="rId98"/>
    <p:sldId id="315" r:id="rId99"/>
    <p:sldId id="317" r:id="rId100"/>
    <p:sldId id="318" r:id="rId101"/>
    <p:sldId id="321" r:id="rId102"/>
    <p:sldId id="320" r:id="rId103"/>
    <p:sldId id="319" r:id="rId104"/>
    <p:sldId id="323" r:id="rId105"/>
    <p:sldId id="322" r:id="rId106"/>
    <p:sldId id="325" r:id="rId10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F62"/>
    <a:srgbClr val="E5D419"/>
    <a:srgbClr val="6CB255"/>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2" autoAdjust="0"/>
    <p:restoredTop sz="94574" autoAdjust="0"/>
  </p:normalViewPr>
  <p:slideViewPr>
    <p:cSldViewPr snapToGrid="0" snapToObjects="1">
      <p:cViewPr varScale="1">
        <p:scale>
          <a:sx n="62" d="100"/>
          <a:sy n="62" d="100"/>
        </p:scale>
        <p:origin x="1089" y="27"/>
      </p:cViewPr>
      <p:guideLst>
        <p:guide orient="horz" pos="2160"/>
        <p:guide pos="2880"/>
      </p:guideLst>
    </p:cSldViewPr>
  </p:slideViewPr>
  <p:outlineViewPr>
    <p:cViewPr>
      <p:scale>
        <a:sx n="33" d="100"/>
        <a:sy n="33" d="100"/>
      </p:scale>
      <p:origin x="0" y="-240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ulcohen:Documents:Spring09:kinetic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aulcohen:Documents:Spring09:kinetic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A</c:v>
                </c:pt>
              </c:strCache>
            </c:strRef>
          </c:tx>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Sheet1!$B$2:$B$42</c:f>
              <c:numCache>
                <c:formatCode>General</c:formatCode>
                <c:ptCount val="41"/>
                <c:pt idx="0">
                  <c:v>4</c:v>
                </c:pt>
                <c:pt idx="1">
                  <c:v>3.333333333333333</c:v>
                </c:pt>
                <c:pt idx="2">
                  <c:v>2.8571428571428572</c:v>
                </c:pt>
                <c:pt idx="3">
                  <c:v>2.5</c:v>
                </c:pt>
                <c:pt idx="4">
                  <c:v>2.2222222222222219</c:v>
                </c:pt>
                <c:pt idx="5">
                  <c:v>2</c:v>
                </c:pt>
                <c:pt idx="6">
                  <c:v>1.8181818181818179</c:v>
                </c:pt>
                <c:pt idx="7">
                  <c:v>1.6666666666666661</c:v>
                </c:pt>
                <c:pt idx="8">
                  <c:v>1.5384615384615381</c:v>
                </c:pt>
                <c:pt idx="9">
                  <c:v>1.4285714285714299</c:v>
                </c:pt>
                <c:pt idx="10">
                  <c:v>1.333333333333333</c:v>
                </c:pt>
                <c:pt idx="11">
                  <c:v>1.25</c:v>
                </c:pt>
                <c:pt idx="12">
                  <c:v>1.1764705882352939</c:v>
                </c:pt>
                <c:pt idx="13">
                  <c:v>1.1111111111111109</c:v>
                </c:pt>
                <c:pt idx="14">
                  <c:v>1.0526315789473679</c:v>
                </c:pt>
                <c:pt idx="15">
                  <c:v>1</c:v>
                </c:pt>
                <c:pt idx="16">
                  <c:v>0.952380952380952</c:v>
                </c:pt>
                <c:pt idx="17">
                  <c:v>0.90909090909090895</c:v>
                </c:pt>
                <c:pt idx="18">
                  <c:v>0.86956521739130399</c:v>
                </c:pt>
                <c:pt idx="19">
                  <c:v>0.83333333333333304</c:v>
                </c:pt>
                <c:pt idx="20">
                  <c:v>0.8</c:v>
                </c:pt>
                <c:pt idx="21">
                  <c:v>0.76923076923076905</c:v>
                </c:pt>
                <c:pt idx="22">
                  <c:v>0.74074074074074103</c:v>
                </c:pt>
                <c:pt idx="23">
                  <c:v>0.71428571428571397</c:v>
                </c:pt>
                <c:pt idx="24">
                  <c:v>0.68965517241379304</c:v>
                </c:pt>
                <c:pt idx="25">
                  <c:v>0.66666666666666696</c:v>
                </c:pt>
                <c:pt idx="26">
                  <c:v>0.64516129032258096</c:v>
                </c:pt>
                <c:pt idx="27">
                  <c:v>0.625</c:v>
                </c:pt>
                <c:pt idx="28">
                  <c:v>0.60606060606060597</c:v>
                </c:pt>
                <c:pt idx="29">
                  <c:v>0.58823529411764697</c:v>
                </c:pt>
                <c:pt idx="30">
                  <c:v>0.57142857142857095</c:v>
                </c:pt>
                <c:pt idx="31">
                  <c:v>0.55555555555555602</c:v>
                </c:pt>
                <c:pt idx="32">
                  <c:v>0.54054054054054002</c:v>
                </c:pt>
                <c:pt idx="33">
                  <c:v>0.52631578947368396</c:v>
                </c:pt>
                <c:pt idx="34">
                  <c:v>0.512820512820513</c:v>
                </c:pt>
                <c:pt idx="35">
                  <c:v>0.5</c:v>
                </c:pt>
                <c:pt idx="36">
                  <c:v>0.48780487804877998</c:v>
                </c:pt>
                <c:pt idx="37">
                  <c:v>0.476190476190476</c:v>
                </c:pt>
                <c:pt idx="38">
                  <c:v>0.46511627906976699</c:v>
                </c:pt>
                <c:pt idx="39">
                  <c:v>0.45454545454545398</c:v>
                </c:pt>
                <c:pt idx="40">
                  <c:v>0.44444444444444398</c:v>
                </c:pt>
              </c:numCache>
            </c:numRef>
          </c:yVal>
          <c:smooth val="1"/>
          <c:extLst>
            <c:ext xmlns:c16="http://schemas.microsoft.com/office/drawing/2014/chart" uri="{C3380CC4-5D6E-409C-BE32-E72D297353CC}">
              <c16:uniqueId val="{00000000-41E4-493B-B7B9-CBF14EA15FC3}"/>
            </c:ext>
          </c:extLst>
        </c:ser>
        <c:ser>
          <c:idx val="1"/>
          <c:order val="1"/>
          <c:tx>
            <c:strRef>
              <c:f>Sheet1!$C$1</c:f>
              <c:strCache>
                <c:ptCount val="1"/>
                <c:pt idx="0">
                  <c:v>B</c:v>
                </c:pt>
              </c:strCache>
            </c:strRef>
          </c:tx>
          <c:marker>
            <c:symbol val="square"/>
            <c:size val="4"/>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Sheet1!$C$2:$C$42</c:f>
              <c:numCache>
                <c:formatCode>General</c:formatCode>
                <c:ptCount val="41"/>
                <c:pt idx="0">
                  <c:v>4</c:v>
                </c:pt>
                <c:pt idx="1">
                  <c:v>3.8</c:v>
                </c:pt>
                <c:pt idx="2">
                  <c:v>3.6</c:v>
                </c:pt>
                <c:pt idx="3">
                  <c:v>3.4</c:v>
                </c:pt>
                <c:pt idx="4">
                  <c:v>3.2</c:v>
                </c:pt>
                <c:pt idx="5">
                  <c:v>3</c:v>
                </c:pt>
                <c:pt idx="6">
                  <c:v>2.8</c:v>
                </c:pt>
                <c:pt idx="7">
                  <c:v>2.6</c:v>
                </c:pt>
                <c:pt idx="8">
                  <c:v>2.4</c:v>
                </c:pt>
                <c:pt idx="9">
                  <c:v>2.2000000000000002</c:v>
                </c:pt>
                <c:pt idx="10">
                  <c:v>2</c:v>
                </c:pt>
                <c:pt idx="11">
                  <c:v>1.8</c:v>
                </c:pt>
                <c:pt idx="12">
                  <c:v>1.6</c:v>
                </c:pt>
                <c:pt idx="13">
                  <c:v>1.4</c:v>
                </c:pt>
                <c:pt idx="14">
                  <c:v>1.2</c:v>
                </c:pt>
                <c:pt idx="15">
                  <c:v>1</c:v>
                </c:pt>
                <c:pt idx="16">
                  <c:v>0.8</c:v>
                </c:pt>
                <c:pt idx="17">
                  <c:v>0.6</c:v>
                </c:pt>
                <c:pt idx="18">
                  <c:v>0.4</c:v>
                </c:pt>
                <c:pt idx="19">
                  <c:v>0.2</c:v>
                </c:pt>
                <c:pt idx="20">
                  <c:v>0</c:v>
                </c:pt>
              </c:numCache>
            </c:numRef>
          </c:yVal>
          <c:smooth val="1"/>
          <c:extLst>
            <c:ext xmlns:c16="http://schemas.microsoft.com/office/drawing/2014/chart" uri="{C3380CC4-5D6E-409C-BE32-E72D297353CC}">
              <c16:uniqueId val="{00000001-41E4-493B-B7B9-CBF14EA15FC3}"/>
            </c:ext>
          </c:extLst>
        </c:ser>
        <c:ser>
          <c:idx val="2"/>
          <c:order val="2"/>
          <c:tx>
            <c:strRef>
              <c:f>Sheet1!$D$1</c:f>
              <c:strCache>
                <c:ptCount val="1"/>
                <c:pt idx="0">
                  <c:v>C</c:v>
                </c:pt>
              </c:strCache>
            </c:strRef>
          </c:tx>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Sheet1!$D$2:$D$42</c:f>
              <c:numCache>
                <c:formatCode>General</c:formatCode>
                <c:ptCount val="41"/>
                <c:pt idx="0">
                  <c:v>4</c:v>
                </c:pt>
                <c:pt idx="1">
                  <c:v>3.6193496721438381</c:v>
                </c:pt>
                <c:pt idx="2">
                  <c:v>3.2749230123119268</c:v>
                </c:pt>
                <c:pt idx="3">
                  <c:v>2.9632728827268711</c:v>
                </c:pt>
                <c:pt idx="4">
                  <c:v>2.6812801841425569</c:v>
                </c:pt>
                <c:pt idx="5">
                  <c:v>2.4261226388505341</c:v>
                </c:pt>
                <c:pt idx="6">
                  <c:v>2.195246544376106</c:v>
                </c:pt>
                <c:pt idx="7">
                  <c:v>1.9863412151656381</c:v>
                </c:pt>
                <c:pt idx="8">
                  <c:v>1.797315856468886</c:v>
                </c:pt>
                <c:pt idx="9">
                  <c:v>1.626278638962396</c:v>
                </c:pt>
                <c:pt idx="10">
                  <c:v>1.47151776468577</c:v>
                </c:pt>
                <c:pt idx="11">
                  <c:v>1.331484334792318</c:v>
                </c:pt>
                <c:pt idx="12">
                  <c:v>1.2047768476488081</c:v>
                </c:pt>
                <c:pt idx="13">
                  <c:v>1.0901271721360499</c:v>
                </c:pt>
                <c:pt idx="14">
                  <c:v>0.98638785576642596</c:v>
                </c:pt>
                <c:pt idx="15">
                  <c:v>0.89252064059371905</c:v>
                </c:pt>
                <c:pt idx="16">
                  <c:v>0.80758607197862098</c:v>
                </c:pt>
                <c:pt idx="17">
                  <c:v>0.73073409621093799</c:v>
                </c:pt>
                <c:pt idx="18">
                  <c:v>0.66119555288634602</c:v>
                </c:pt>
                <c:pt idx="19">
                  <c:v>0.59827447689054003</c:v>
                </c:pt>
                <c:pt idx="20">
                  <c:v>0.54134113294645103</c:v>
                </c:pt>
                <c:pt idx="21">
                  <c:v>0.48982571301192801</c:v>
                </c:pt>
                <c:pt idx="22">
                  <c:v>0.44321263344933498</c:v>
                </c:pt>
                <c:pt idx="23">
                  <c:v>0.40103537489121499</c:v>
                </c:pt>
                <c:pt idx="24">
                  <c:v>0.36287181315764999</c:v>
                </c:pt>
                <c:pt idx="25">
                  <c:v>0.32833999449559498</c:v>
                </c:pt>
                <c:pt idx="26">
                  <c:v>0.29709431285733501</c:v>
                </c:pt>
                <c:pt idx="27">
                  <c:v>0.26882205095899903</c:v>
                </c:pt>
                <c:pt idx="28">
                  <c:v>0.243240250500872</c:v>
                </c:pt>
                <c:pt idx="29">
                  <c:v>0.22009288022562901</c:v>
                </c:pt>
                <c:pt idx="30">
                  <c:v>0.199148273471456</c:v>
                </c:pt>
                <c:pt idx="31">
                  <c:v>0.18019680957423101</c:v>
                </c:pt>
                <c:pt idx="32">
                  <c:v>0.16304881591346501</c:v>
                </c:pt>
                <c:pt idx="33">
                  <c:v>0.14753266960496</c:v>
                </c:pt>
                <c:pt idx="34">
                  <c:v>0.13349307984130401</c:v>
                </c:pt>
                <c:pt idx="35">
                  <c:v>0.120789533689274</c:v>
                </c:pt>
                <c:pt idx="36">
                  <c:v>0.10929488978917</c:v>
                </c:pt>
                <c:pt idx="37">
                  <c:v>9.8894105881357497E-2</c:v>
                </c:pt>
                <c:pt idx="38">
                  <c:v>8.9483087424662294E-2</c:v>
                </c:pt>
                <c:pt idx="39">
                  <c:v>8.0967645783217496E-2</c:v>
                </c:pt>
                <c:pt idx="40">
                  <c:v>7.3262555554936701E-2</c:v>
                </c:pt>
              </c:numCache>
            </c:numRef>
          </c:yVal>
          <c:smooth val="1"/>
          <c:extLst>
            <c:ext xmlns:c16="http://schemas.microsoft.com/office/drawing/2014/chart" uri="{C3380CC4-5D6E-409C-BE32-E72D297353CC}">
              <c16:uniqueId val="{00000002-41E4-493B-B7B9-CBF14EA15FC3}"/>
            </c:ext>
          </c:extLst>
        </c:ser>
        <c:dLbls>
          <c:showLegendKey val="0"/>
          <c:showVal val="0"/>
          <c:showCatName val="0"/>
          <c:showSerName val="0"/>
          <c:showPercent val="0"/>
          <c:showBubbleSize val="0"/>
        </c:dLbls>
        <c:axId val="307395448"/>
        <c:axId val="307796344"/>
      </c:scatterChart>
      <c:valAx>
        <c:axId val="307395448"/>
        <c:scaling>
          <c:orientation val="minMax"/>
        </c:scaling>
        <c:delete val="0"/>
        <c:axPos val="b"/>
        <c:majorGridlines/>
        <c:minorGridlines/>
        <c:title>
          <c:tx>
            <c:rich>
              <a:bodyPr/>
              <a:lstStyle/>
              <a:p>
                <a:pPr>
                  <a:defRPr/>
                </a:pPr>
                <a:r>
                  <a:rPr lang="en-US"/>
                  <a:t>time in seconds</a:t>
                </a:r>
              </a:p>
            </c:rich>
          </c:tx>
          <c:overlay val="0"/>
        </c:title>
        <c:numFmt formatCode="General" sourceLinked="1"/>
        <c:majorTickMark val="out"/>
        <c:minorTickMark val="none"/>
        <c:tickLblPos val="nextTo"/>
        <c:crossAx val="307796344"/>
        <c:crosses val="autoZero"/>
        <c:crossBetween val="midCat"/>
      </c:valAx>
      <c:valAx>
        <c:axId val="307796344"/>
        <c:scaling>
          <c:orientation val="minMax"/>
        </c:scaling>
        <c:delete val="0"/>
        <c:axPos val="l"/>
        <c:majorGridlines/>
        <c:title>
          <c:tx>
            <c:rich>
              <a:bodyPr/>
              <a:lstStyle/>
              <a:p>
                <a:pPr>
                  <a:defRPr/>
                </a:pPr>
                <a:r>
                  <a:rPr lang="en-US"/>
                  <a:t>Molarity</a:t>
                </a:r>
              </a:p>
            </c:rich>
          </c:tx>
          <c:overlay val="0"/>
        </c:title>
        <c:numFmt formatCode="General" sourceLinked="1"/>
        <c:majorTickMark val="out"/>
        <c:minorTickMark val="none"/>
        <c:tickLblPos val="nextTo"/>
        <c:txPr>
          <a:bodyPr rot="0" vert="horz"/>
          <a:lstStyle/>
          <a:p>
            <a:pPr>
              <a:defRPr/>
            </a:pPr>
            <a:endParaRPr lang="en-US"/>
          </a:p>
        </c:txPr>
        <c:crossAx val="307395448"/>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884514435696"/>
          <c:y val="2.4691358024691398E-2"/>
          <c:w val="0.74417304607757351"/>
          <c:h val="0.90617691492235253"/>
        </c:manualLayout>
      </c:layout>
      <c:scatterChart>
        <c:scatterStyle val="smoothMarker"/>
        <c:varyColors val="0"/>
        <c:ser>
          <c:idx val="0"/>
          <c:order val="0"/>
          <c:tx>
            <c:strRef>
              <c:f>Sheet1!$G$1</c:f>
              <c:strCache>
                <c:ptCount val="1"/>
                <c:pt idx="0">
                  <c:v>lnb</c:v>
                </c:pt>
              </c:strCache>
            </c:strRef>
          </c:tx>
          <c:spPr>
            <a:ln>
              <a:solidFill>
                <a:schemeClr val="accent2"/>
              </a:solidFill>
            </a:ln>
          </c:spPr>
          <c:marker>
            <c:spPr>
              <a:solidFill>
                <a:schemeClr val="accent2"/>
              </a:solidFill>
            </c:spPr>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Sheet1!$G$2:$G$21</c:f>
              <c:numCache>
                <c:formatCode>General</c:formatCode>
                <c:ptCount val="20"/>
                <c:pt idx="0">
                  <c:v>1.386294361119891</c:v>
                </c:pt>
                <c:pt idx="1">
                  <c:v>1.33500106673234</c:v>
                </c:pt>
                <c:pt idx="2">
                  <c:v>1.280933845462064</c:v>
                </c:pt>
                <c:pt idx="3">
                  <c:v>1.2237754316221161</c:v>
                </c:pt>
                <c:pt idx="4">
                  <c:v>1.1631508098056811</c:v>
                </c:pt>
                <c:pt idx="5">
                  <c:v>1.09861228866811</c:v>
                </c:pt>
                <c:pt idx="6">
                  <c:v>1.0296194171811579</c:v>
                </c:pt>
                <c:pt idx="7">
                  <c:v>0.95551144502743601</c:v>
                </c:pt>
                <c:pt idx="8">
                  <c:v>0.87546873735389996</c:v>
                </c:pt>
                <c:pt idx="9">
                  <c:v>0.78845736036427005</c:v>
                </c:pt>
                <c:pt idx="10">
                  <c:v>0.69314718055994495</c:v>
                </c:pt>
                <c:pt idx="11">
                  <c:v>0.58778666490211895</c:v>
                </c:pt>
                <c:pt idx="12">
                  <c:v>0.47000362924573602</c:v>
                </c:pt>
                <c:pt idx="13">
                  <c:v>0.33647223662121301</c:v>
                </c:pt>
                <c:pt idx="14">
                  <c:v>0.18232155679395501</c:v>
                </c:pt>
                <c:pt idx="15">
                  <c:v>0</c:v>
                </c:pt>
                <c:pt idx="16">
                  <c:v>-0.22314355131420999</c:v>
                </c:pt>
                <c:pt idx="17">
                  <c:v>-0.51082562376599105</c:v>
                </c:pt>
                <c:pt idx="18">
                  <c:v>-0.916290731874155</c:v>
                </c:pt>
                <c:pt idx="19">
                  <c:v>-1.6094379124341001</c:v>
                </c:pt>
              </c:numCache>
            </c:numRef>
          </c:yVal>
          <c:smooth val="1"/>
          <c:extLst>
            <c:ext xmlns:c16="http://schemas.microsoft.com/office/drawing/2014/chart" uri="{C3380CC4-5D6E-409C-BE32-E72D297353CC}">
              <c16:uniqueId val="{00000000-411A-4D4A-9D89-55BF34A4D03B}"/>
            </c:ext>
          </c:extLst>
        </c:ser>
        <c:ser>
          <c:idx val="1"/>
          <c:order val="1"/>
          <c:tx>
            <c:strRef>
              <c:f>Sheet1!$H$1</c:f>
              <c:strCache>
                <c:ptCount val="1"/>
                <c:pt idx="0">
                  <c:v>lnc</c:v>
                </c:pt>
              </c:strCache>
            </c:strRef>
          </c:tx>
          <c:spPr>
            <a:ln>
              <a:solidFill>
                <a:schemeClr val="accent3"/>
              </a:solidFill>
            </a:ln>
          </c:spPr>
          <c:marker>
            <c:symbol val="square"/>
            <c:size val="4"/>
            <c:spPr>
              <a:solidFill>
                <a:schemeClr val="accent3"/>
              </a:solidFill>
              <a:ln>
                <a:solidFill>
                  <a:schemeClr val="accent3"/>
                </a:solidFill>
              </a:ln>
            </c:spPr>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Sheet1!$H$2:$H$42</c:f>
              <c:numCache>
                <c:formatCode>General</c:formatCode>
                <c:ptCount val="41"/>
                <c:pt idx="0">
                  <c:v>1.386294361119891</c:v>
                </c:pt>
                <c:pt idx="1">
                  <c:v>1.28629436111989</c:v>
                </c:pt>
                <c:pt idx="2">
                  <c:v>1.1862943611198911</c:v>
                </c:pt>
                <c:pt idx="3">
                  <c:v>1.086294361119891</c:v>
                </c:pt>
                <c:pt idx="4">
                  <c:v>0.98629436111989</c:v>
                </c:pt>
                <c:pt idx="5">
                  <c:v>0.88629436111989102</c:v>
                </c:pt>
                <c:pt idx="6">
                  <c:v>0.78629436111989104</c:v>
                </c:pt>
                <c:pt idx="7">
                  <c:v>0.68629436111988995</c:v>
                </c:pt>
                <c:pt idx="8">
                  <c:v>0.58629436111989097</c:v>
                </c:pt>
                <c:pt idx="9">
                  <c:v>0.48629436111989099</c:v>
                </c:pt>
                <c:pt idx="10">
                  <c:v>0.38629436111989002</c:v>
                </c:pt>
                <c:pt idx="11">
                  <c:v>0.28629436111988998</c:v>
                </c:pt>
                <c:pt idx="12">
                  <c:v>0.18629436111989001</c:v>
                </c:pt>
                <c:pt idx="13">
                  <c:v>8.6294361119890597E-2</c:v>
                </c:pt>
                <c:pt idx="14">
                  <c:v>-1.3705638880109601E-2</c:v>
                </c:pt>
                <c:pt idx="15">
                  <c:v>-0.113705638880109</c:v>
                </c:pt>
                <c:pt idx="16">
                  <c:v>-0.21370563888010999</c:v>
                </c:pt>
                <c:pt idx="17">
                  <c:v>-0.31370563888010999</c:v>
                </c:pt>
                <c:pt idx="18">
                  <c:v>-0.41370563888010897</c:v>
                </c:pt>
                <c:pt idx="19">
                  <c:v>-0.51370563888010901</c:v>
                </c:pt>
                <c:pt idx="20">
                  <c:v>-0.61370563888010898</c:v>
                </c:pt>
                <c:pt idx="21">
                  <c:v>-0.71370563888010896</c:v>
                </c:pt>
                <c:pt idx="22">
                  <c:v>-0.81370563888011005</c:v>
                </c:pt>
                <c:pt idx="23">
                  <c:v>-0.91370563888011003</c:v>
                </c:pt>
                <c:pt idx="24">
                  <c:v>-1.01370563888011</c:v>
                </c:pt>
                <c:pt idx="25">
                  <c:v>-1.113705638880109</c:v>
                </c:pt>
                <c:pt idx="26">
                  <c:v>-1.21370563888011</c:v>
                </c:pt>
                <c:pt idx="27">
                  <c:v>-1.31370563888011</c:v>
                </c:pt>
                <c:pt idx="28">
                  <c:v>-1.4137056388801099</c:v>
                </c:pt>
                <c:pt idx="29">
                  <c:v>-1.51370563888011</c:v>
                </c:pt>
                <c:pt idx="30">
                  <c:v>-1.613705638880109</c:v>
                </c:pt>
                <c:pt idx="31">
                  <c:v>-1.71370563888011</c:v>
                </c:pt>
                <c:pt idx="32">
                  <c:v>-1.81370563888011</c:v>
                </c:pt>
                <c:pt idx="33">
                  <c:v>-1.9137056388801099</c:v>
                </c:pt>
                <c:pt idx="34">
                  <c:v>-2.01370563888011</c:v>
                </c:pt>
                <c:pt idx="35">
                  <c:v>-2.1137056388801092</c:v>
                </c:pt>
                <c:pt idx="36">
                  <c:v>-2.2137056388801102</c:v>
                </c:pt>
                <c:pt idx="37">
                  <c:v>-2.3137056388801081</c:v>
                </c:pt>
                <c:pt idx="38">
                  <c:v>-2.4137056388801099</c:v>
                </c:pt>
                <c:pt idx="39">
                  <c:v>-2.51370563888011</c:v>
                </c:pt>
                <c:pt idx="40">
                  <c:v>-2.6137056388801092</c:v>
                </c:pt>
              </c:numCache>
            </c:numRef>
          </c:yVal>
          <c:smooth val="1"/>
          <c:extLst>
            <c:ext xmlns:c16="http://schemas.microsoft.com/office/drawing/2014/chart" uri="{C3380CC4-5D6E-409C-BE32-E72D297353CC}">
              <c16:uniqueId val="{00000001-411A-4D4A-9D89-55BF34A4D03B}"/>
            </c:ext>
          </c:extLst>
        </c:ser>
        <c:ser>
          <c:idx val="2"/>
          <c:order val="2"/>
          <c:spPr>
            <a:ln>
              <a:solidFill>
                <a:schemeClr val="accent1"/>
              </a:solidFill>
            </a:ln>
          </c:spPr>
          <c:marker>
            <c:symbol val="triangle"/>
            <c:size val="4"/>
            <c:spPr>
              <a:solidFill>
                <a:schemeClr val="accent1"/>
              </a:solidFill>
              <a:ln>
                <a:solidFill>
                  <a:schemeClr val="accent1"/>
                </a:solidFill>
              </a:ln>
            </c:spPr>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Sheet1!$F$2:$F$42</c:f>
              <c:numCache>
                <c:formatCode>General</c:formatCode>
                <c:ptCount val="41"/>
                <c:pt idx="0">
                  <c:v>1.386294361119891</c:v>
                </c:pt>
                <c:pt idx="1">
                  <c:v>1.2039728043259359</c:v>
                </c:pt>
                <c:pt idx="2">
                  <c:v>1.0498221244986781</c:v>
                </c:pt>
                <c:pt idx="3">
                  <c:v>0.916290731874155</c:v>
                </c:pt>
                <c:pt idx="4">
                  <c:v>0.79850769621777196</c:v>
                </c:pt>
                <c:pt idx="5">
                  <c:v>0.69314718055994495</c:v>
                </c:pt>
                <c:pt idx="6">
                  <c:v>0.59783700075561996</c:v>
                </c:pt>
                <c:pt idx="7">
                  <c:v>0.51082562376599105</c:v>
                </c:pt>
                <c:pt idx="8">
                  <c:v>0.430782916092454</c:v>
                </c:pt>
                <c:pt idx="9">
                  <c:v>0.356674943938732</c:v>
                </c:pt>
                <c:pt idx="10">
                  <c:v>0.28768207245178101</c:v>
                </c:pt>
                <c:pt idx="11">
                  <c:v>0.22314355131420999</c:v>
                </c:pt>
                <c:pt idx="12">
                  <c:v>0.16251892949777499</c:v>
                </c:pt>
                <c:pt idx="13">
                  <c:v>0.105360515657826</c:v>
                </c:pt>
                <c:pt idx="14">
                  <c:v>5.1293294387550502E-2</c:v>
                </c:pt>
                <c:pt idx="15">
                  <c:v>0</c:v>
                </c:pt>
                <c:pt idx="16">
                  <c:v>-4.8790164169432E-2</c:v>
                </c:pt>
                <c:pt idx="17">
                  <c:v>-9.5310179804324893E-2</c:v>
                </c:pt>
                <c:pt idx="18">
                  <c:v>-0.13976194237515899</c:v>
                </c:pt>
                <c:pt idx="19">
                  <c:v>-0.18232155679395501</c:v>
                </c:pt>
                <c:pt idx="20">
                  <c:v>-0.22314355131420999</c:v>
                </c:pt>
                <c:pt idx="21">
                  <c:v>-0.262364264467491</c:v>
                </c:pt>
                <c:pt idx="22">
                  <c:v>-0.30010459245033799</c:v>
                </c:pt>
                <c:pt idx="23">
                  <c:v>-0.33647223662121301</c:v>
                </c:pt>
                <c:pt idx="24">
                  <c:v>-0.37156355643248301</c:v>
                </c:pt>
                <c:pt idx="25">
                  <c:v>-0.405465108108164</c:v>
                </c:pt>
                <c:pt idx="26">
                  <c:v>-0.43825493093115497</c:v>
                </c:pt>
                <c:pt idx="27">
                  <c:v>-0.47000362924573602</c:v>
                </c:pt>
                <c:pt idx="28">
                  <c:v>-0.50077528791248904</c:v>
                </c:pt>
                <c:pt idx="29">
                  <c:v>-0.53062825106217104</c:v>
                </c:pt>
                <c:pt idx="30">
                  <c:v>-0.55961578793542299</c:v>
                </c:pt>
                <c:pt idx="31">
                  <c:v>-0.58778666490211895</c:v>
                </c:pt>
                <c:pt idx="32">
                  <c:v>-0.61518563909023405</c:v>
                </c:pt>
                <c:pt idx="33">
                  <c:v>-0.64185388617239503</c:v>
                </c:pt>
                <c:pt idx="34">
                  <c:v>-0.667829372575655</c:v>
                </c:pt>
                <c:pt idx="35">
                  <c:v>-0.69314718055994495</c:v>
                </c:pt>
                <c:pt idx="36">
                  <c:v>-0.71783979315031698</c:v>
                </c:pt>
                <c:pt idx="37">
                  <c:v>-0.741937344729377</c:v>
                </c:pt>
                <c:pt idx="38">
                  <c:v>-0.76546784213957098</c:v>
                </c:pt>
                <c:pt idx="39">
                  <c:v>-0.78845736036427005</c:v>
                </c:pt>
                <c:pt idx="40">
                  <c:v>-0.81093021621632899</c:v>
                </c:pt>
              </c:numCache>
            </c:numRef>
          </c:yVal>
          <c:smooth val="1"/>
          <c:extLst>
            <c:ext xmlns:c16="http://schemas.microsoft.com/office/drawing/2014/chart" uri="{C3380CC4-5D6E-409C-BE32-E72D297353CC}">
              <c16:uniqueId val="{00000002-411A-4D4A-9D89-55BF34A4D03B}"/>
            </c:ext>
          </c:extLst>
        </c:ser>
        <c:dLbls>
          <c:showLegendKey val="0"/>
          <c:showVal val="0"/>
          <c:showCatName val="0"/>
          <c:showSerName val="0"/>
          <c:showPercent val="0"/>
          <c:showBubbleSize val="0"/>
        </c:dLbls>
        <c:axId val="284922872"/>
        <c:axId val="284937144"/>
      </c:scatterChart>
      <c:valAx>
        <c:axId val="284922872"/>
        <c:scaling>
          <c:orientation val="minMax"/>
        </c:scaling>
        <c:delete val="0"/>
        <c:axPos val="b"/>
        <c:majorGridlines/>
        <c:minorGridlines/>
        <c:title>
          <c:tx>
            <c:rich>
              <a:bodyPr/>
              <a:lstStyle/>
              <a:p>
                <a:pPr>
                  <a:defRPr/>
                </a:pPr>
                <a:r>
                  <a:rPr lang="en-US"/>
                  <a:t>Time in Seconds</a:t>
                </a:r>
              </a:p>
            </c:rich>
          </c:tx>
          <c:overlay val="0"/>
        </c:title>
        <c:numFmt formatCode="General" sourceLinked="1"/>
        <c:majorTickMark val="out"/>
        <c:minorTickMark val="none"/>
        <c:tickLblPos val="nextTo"/>
        <c:crossAx val="284937144"/>
        <c:crossesAt val="-3"/>
        <c:crossBetween val="midCat"/>
      </c:valAx>
      <c:valAx>
        <c:axId val="284937144"/>
        <c:scaling>
          <c:orientation val="minMax"/>
        </c:scaling>
        <c:delete val="0"/>
        <c:axPos val="l"/>
        <c:majorGridlines/>
        <c:title>
          <c:tx>
            <c:rich>
              <a:bodyPr/>
              <a:lstStyle/>
              <a:p>
                <a:pPr>
                  <a:defRPr/>
                </a:pPr>
                <a:r>
                  <a:rPr lang="en-US"/>
                  <a:t>Ln of concentration</a:t>
                </a:r>
              </a:p>
            </c:rich>
          </c:tx>
          <c:overlay val="0"/>
        </c:title>
        <c:numFmt formatCode="General" sourceLinked="1"/>
        <c:majorTickMark val="out"/>
        <c:minorTickMark val="none"/>
        <c:tickLblPos val="nextTo"/>
        <c:crossAx val="284922872"/>
        <c:crosses val="autoZero"/>
        <c:crossBetween val="midCat"/>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48D041A-73BB-E643-A8C7-50D88C2F22F5}" type="datetimeFigureOut">
              <a:rPr lang="en-US" smtClean="0"/>
              <a:t>2/9/2022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46.672"/>
    </inkml:context>
    <inkml:brush xml:id="br0">
      <inkml:brushProperty name="width" value="0.05" units="cm"/>
      <inkml:brushProperty name="height" value="0.05" units="cm"/>
      <inkml:brushProperty name="color" value="#E71224"/>
    </inkml:brush>
  </inkml:definitions>
  <inkml:trace contextRef="#ctx0" brushRef="#br0">414 286 3223 0 0,'-3'-1'240'0'0,"-9"-4"-125"0"0,9 4 222 0 0,0 1 85 0 0,-135-18 3695 0 0,136 16-3980 0 0,-4-14-23 0 0,5-11-92 0 0,1 17-31 0 0,3-18-24 0 0,-1 18 594 0 0,0 4-164 0 0,0 8-191 0 0,7 38-136 0 0,-7-30 0 0 0,-1-2 36 0 0,5 25 72 0 0,-4-25 3675 0 0,7 1-3676 0 0,27 24-1 0 0,-27-25 616 0 0,-8 1-646 0 0,7 29 4 0 0,-6-29 2 0 0,-1 14 68 0 0,-3 18-25 0 0,-2 11 14 0 0,-1 3-110 0 0,-1 14-23 0 0,1 10-21 0 0,-1 0-45 0 0,-3-4-10 0 0,0-6 0 0 0,-2-8 0 0 0,1-6 0 0 0,0 0 0 0 0,1-5 0 0 0,2-3 0 0 0,0 0 0 0 0,1 7 0 0 0,2-7 16 0 0,3-38 59 0 0,0 0-6 0 0,-3 44 49 0 0,2-20-97 0 0,2-17 22 0 0,2 16-17 0 0,-1-26 8 0 0,3-10 7 0 0,16-20 50 0 0,-20 23-84 0 0,1 1 1 0 0,-1 0 0 0 0,0-1 0 0 0,1 1 0 0 0,-1-1 0 0 0,0 1 0 0 0,1-1 0 0 0,-1 1-1 0 0,0-1 1 0 0,0 1 0 0 0,1-1 0 0 0,-1 1 0 0 0,0-1 0 0 0,0 1 0 0 0,0-1 0 0 0,0 1 0 0 0,1-1-1 0 0,-1 0 1 0 0,0 1 0 0 0,0-1 0 0 0,0 0 0 0 0,-1-37 413 0 0,-1-11-89 0 0,-25-354 224 0 0,15 232-538 0 0,3 77-16 0 0,5-145 0 0 0,10 188-272 0 0,-5 45 232 0 0,-1 0 0 0 0,1 0 0 0 0,1 0 0 0 0,-1 0 0 0 0,4-10 0 0 0,-1 5-10 0 0,10-30-220 0 0,-10 31 212 0 0,-3 6 21 0 0,0 0 1 0 0,1 0-1 0 0,0 0 0 0 0,-1 0 0 0 0,1 1 1 0 0,0-1-1 0 0,5-5 0 0 0,-1 1-16 0 0,-4 4 21 0 0,0 0 0 0 0,0 1 0 0 0,0-1 1 0 0,1 1-1 0 0,-1-1 0 0 0,7-4 0 0 0,-3 1-8 0 0,6-4-74 0 0,15-12 7 0 0,-21 17 28 0 0,7-1 11 0 0,36-21 2 0 0,-27 16 11 0 0,17-6 26 0 0,-14 9-53 0 0,52-15 11 0 0,17 7 108 0 0,0 5 19 0 0,-2 4-46 0 0,8-2 42 0 0,-50 4-25 0 0,-38 5 63 0 0,0-2 13 0 0,38-9-1 0 0,-38 9 416 0 0,-1 9-432 0 0,34 18 0 0 0,-35-18-46 0 0,-10 3-10 0 0,-8 36-7 0 0,3-26-5 0 0,-2 0 1 0 0,-1-1-1 0 0,-19 35 0 0 0,-39 47 24 0 0,39-65-32 0 0,-2-2-1 0 0,-1-1 1 0 0,-2-1 0 0 0,-1-1-1 0 0,-54 36 1 0 0,-198 108-22 0 0,111-74 14 0 0,165-93-3 0 0,-38 22 2 0 0,0-2 0 0 0,-92 38 1 0 0,121-60 39 0 0,1-5-11 0 0,1-1 74 0 0,16 1-101 0 0,0 0-1 0 0,0 0 1 0 0,-1 0-1 0 0,1 0 1 0 0,0 0-1 0 0,0 0 1 0 0,-1 0-1 0 0,1 0 1 0 0,0 0-1 0 0,0-1 1 0 0,0 1 0 0 0,-1 0-1 0 0,1 0 1 0 0,0 0-1 0 0,0 0 1 0 0,0 0-1 0 0,0 0 1 0 0,-1 0-1 0 0,1-1 1 0 0,0 1-1 0 0,0 0 1 0 0,0 0-1 0 0,0 0 1 0 0,-1 0-1 0 0,1-1 1 0 0,0 1-1 0 0,0 0 1 0 0,-8-11 116 0 0,7 4 2 0 0,1 2-80 0 0,-1 3-23 0 0,1 0-1 0 0,0 0 1 0 0,0 0-1 0 0,1 1 1 0 0,-1-1-1 0 0,0 0 1 0 0,1 0-1 0 0,-1 0 1 0 0,1 0-1 0 0,-1 1 1 0 0,2-4-1 0 0,40-102 365 0 0,-32 86-325 0 0,-2 3 40 0 0,14-22 1 0 0,9-9-86 0 0,8 0-14 0 0,-3 11 0 0 0,-2 10-24 0 0,-27 22-90 0 0,5 12-2 0 0,38 18 10 0 0,-38-18-3 0 0,-6 7-166 0 0,20 39 131 0 0,-20-38 8 0 0,0-2 35 0 0,18 37 18 0 0,-18-36 3 0 0,1-1 14 0 0,2 2 61 0 0,0 0 1 0 0,14 15-1 0 0,-16-21 5 0 0,1 0 0 0 0,1 0 0 0 0,-1-1 0 0 0,1 0 0 0 0,0-1 0 0 0,11 6 0 0 0,-3-4 0 0 0,0 0 0 0 0,1-2 0 0 0,21 6 0 0 0,54 11 0 0 0,-28-3 11 0 0,-63-20-8 0 0,-1 1-1 0 0,0-1 1 0 0,1 1 0 0 0,-1-1-1 0 0,1 1 1 0 0,-1 0 0 0 0,0-1-1 0 0,0 1 1 0 0,1 0 0 0 0,-1 0-1 0 0,0 0 1 0 0,0 0 0 0 0,0 0-1 0 0,0 0 1 0 0,1 2 0 0 0,-2-3-3 0 0,8 8 2 0 0,-1 0 1 0 0,0 1 0 0 0,8 13-1 0 0,-13-18-2 0 0,0 0 0 0 0,-1 0 0 0 0,1 0 0 0 0,-1 0 0 0 0,0 0 0 0 0,0 1 0 0 0,-1-1 0 0 0,1 0 0 0 0,-1 0 0 0 0,0 8 0 0 0,-2 2 0 0 0,-4 24 0 0 0,-8 16 0 0 0,6-34 0 0 0,-1-1 0 0 0,-1 0 0 0 0,0 0 0 0 0,-1-1 0 0 0,-1-1 0 0 0,-1 0 0 0 0,0 0 0 0 0,-1-2 0 0 0,-1 1 0 0 0,-20 15 0 0 0,9-10 0 0 0,-1-2 0 0 0,-1 0 0 0 0,0-2 0 0 0,-2-1 0 0 0,-56 22 0 0 0,75-34 45 0 0,1-1-1 0 0,-1 0 0 0 0,0 0 0 0 0,0-1 1 0 0,0 0-1 0 0,-1-1 0 0 0,1-1 1 0 0,0 0-1 0 0,0 0 0 0 0,0-1 1 0 0,-1 0-1 0 0,-19-6 0 0 0,16 3 96 0 0,5 1 21 0 0,1 0 0 0 0,-1 0-1 0 0,1-1 1 0 0,-14-8 0 0 0,-97-71 554 0 0,103 71-672 0 0,-3-5-33 0 0,3-1-38 0 0,8 3-113 0 0,7 12-34 0 0,0 0-289 0 0,-5-9-294 0 0,5 9-204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6.307"/>
    </inkml:context>
    <inkml:brush xml:id="br0">
      <inkml:brushProperty name="width" value="0.05" units="cm"/>
      <inkml:brushProperty name="height" value="0.05" units="cm"/>
      <inkml:brushProperty name="color" value="#E71224"/>
    </inkml:brush>
  </inkml:definitions>
  <inkml:trace contextRef="#ctx0" brushRef="#br0">126 1 1839 0 0,'-1'1'93'0'0,"-1"0"0"0"0,1 0-1 0 0,-1 0 1 0 0,1 0-1 0 0,0 0 1 0 0,0 1-1 0 0,0-1 1 0 0,-1 1 0 0 0,1-1-1 0 0,0 1 1 0 0,1-1-1 0 0,-1 1 1 0 0,0 0-1 0 0,0-1 1 0 0,1 1 0 0 0,-1 0-1 0 0,0 2 1 0 0,-4 37 1665 0 0,2-20-1271 0 0,-24 267 4650 0 0,21-184-4463 0 0,1-17-327 0 0,1-8-162 0 0,-26 140 0 0 0,4-129-595 0 0,26-88-915 0 0,2-6-988 0 0,0-2-1239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6.827"/>
    </inkml:context>
    <inkml:brush xml:id="br0">
      <inkml:brushProperty name="width" value="0.05" units="cm"/>
      <inkml:brushProperty name="height" value="0.05" units="cm"/>
      <inkml:brushProperty name="color" value="#E71224"/>
    </inkml:brush>
  </inkml:definitions>
  <inkml:trace contextRef="#ctx0" brushRef="#br0">65 142 12895 0 0,'-14'24'467'0'0,"1"0"0"0"0,-15 39-1 0 0,26-54-448 0 0,0 0 0 0 0,0-1 0 0 0,1 1-1 0 0,1 0 1 0 0,-1 13 0 0 0,1 5 27 0 0,-1-3 24 0 0,1 1-1 0 0,1 0 0 0 0,1 0 0 0 0,2 0 0 0 0,11 44 1 0 0,-14-64 17 0 0,6 4 2 0 0,20 27 0 0 0,-20-27-52 0 0,10-9-1573 0 0,52 0 1045 0 0,-52 0-11 0 0,-8-9-342 0 0,25-23 714 0 0,-22 17 25 0 0,-9 12 84 0 0,5-10 145 0 0,-1 0-1 0 0,0 0 0 0 0,5-15 1 0 0,57-198 1038 0 0,-50 158-1158 0 0,-4 24-258 0 0,3 1-1 0 0,23-44 1 0 0,-39 84 19 0 0,8 14-2726 0 0,-10-11 2962 0 0,15 14-25 0 0,13 20 0 0 0,-26-31 29 0 0,-1 0 0 0 0,1 0-1 0 0,0 0 1 0 0,-1 0 0 0 0,0 0-1 0 0,0 1 1 0 0,0-1-1 0 0,0 0 1 0 0,0 1 0 0 0,-1-1-1 0 0,1 1 1 0 0,-1-1 0 0 0,0 1-1 0 0,0-1 1 0 0,-1 7-1 0 0,0 5 30 0 0,0 131 1439 0 0,-7 0 1 0 0,-32 180-1 0 0,10-195 132 0 0,24-109-1102 0 0,-1-1 0 0 0,-2 0 0 0 0,-20 38 0 0 0,28-57-461 0 0,0 0 0 0 0,-1 0-1 0 0,1 0 1 0 0,-1 0 0 0 0,0 0-1 0 0,0 0 1 0 0,1 0 0 0 0,-1-1-1 0 0,0 1 1 0 0,0-1 0 0 0,-1 1-1 0 0,-2 1 1 0 0,4-3-39 0 0,0 0 0 0 0,0 1-1 0 0,0-1 1 0 0,0 0 0 0 0,0 0 0 0 0,0 0 0 0 0,0 0 0 0 0,0 0-1 0 0,0 0 1 0 0,1-1 0 0 0,-1 1 0 0 0,0 0 0 0 0,0 0-1 0 0,0-1 1 0 0,0 1 0 0 0,0 0 0 0 0,0-1 0 0 0,0 1 0 0 0,1-1-1 0 0,-1 1 1 0 0,0-1 0 0 0,0 1 0 0 0,0-1 0 0 0,1 0-1 0 0,-1 1 1 0 0,1-1 0 0 0,-1 0 0 0 0,0 0 0 0 0,1 0 0 0 0,-1 1-1 0 0,1-1 1 0 0,-1 0 0 0 0,1 0 0 0 0,0 0 0 0 0,-1 0-1 0 0,1-1 1 0 0,-3-6-162 0 0,0-1 0 0 0,1 1-1 0 0,0-1 1 0 0,0 1 0 0 0,0-12 0 0 0,2 17 44 0 0,-4-27-843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7.553"/>
    </inkml:context>
    <inkml:brush xml:id="br0">
      <inkml:brushProperty name="width" value="0.05" units="cm"/>
      <inkml:brushProperty name="height" value="0.05" units="cm"/>
      <inkml:brushProperty name="color" value="#E71224"/>
    </inkml:brush>
  </inkml:definitions>
  <inkml:trace contextRef="#ctx0" brushRef="#br0">455 977 7831 0 0,'-45'29'1041'0'0,"-42"30"920"0"0,-54 37 584 0 0,133-89-2542 0 0,0 0-1 0 0,1 1 1 0 0,0 0 0 0 0,0 0-1 0 0,1 0 1 0 0,0 1 0 0 0,0 0-1 0 0,1 0 1 0 0,-6 14 0 0 0,0 5-6 0 0,-15 59 0 0 0,20-58 180 0 0,1 0 1 0 0,1 0-1 0 0,1 0 0 0 0,2 1 0 0 0,1-1 0 0 0,2 0 0 0 0,5 34 1 0 0,-6-59-115 0 0,-1 0 0 0 0,1 0 1 0 0,0 0-1 0 0,0 0 0 0 0,1 0 0 0 0,-1 0 1 0 0,4 5-1 0 0,-1 0 37 0 0,-1-1 194 0 0,3 2-46 0 0,20 29-22 0 0,-20-30 414 0 0,6-1-449 0 0,38 22-6 0 0,-38-23 150 0 0,-1-15-190 0 0,0-1-102 0 0,-5 5-21 0 0,0 0 1 0 0,0-1-1 0 0,-1 0 0 0 0,0 0 0 0 0,0 0 0 0 0,0-1 0 0 0,-1 0 0 0 0,1 0 0 0 0,5-11 0 0 0,15-36-14 0 0,-1 0 0 0 0,-4-2-1 0 0,-1-1 1 0 0,-3 0 0 0 0,-3-1 0 0 0,-2 0-1 0 0,4-63 1 0 0,-8 4 1 0 0,-5 0 0 0 0,-20-184-1 0 0,11 238-61 0 0,-3 1-1 0 0,-3 0 1 0 0,-2 1-1 0 0,-3 0 0 0 0,-47-105 1 0 0,51 138-124 0 0,-31-46 0 0 0,35 59 120 0 0,-1 1 0 0 0,0 0 0 0 0,-1 1 0 0 0,-24-20 0 0 0,32 29 50 0 0,0 0 0 0 0,0 1 0 0 0,0-1 0 0 0,-1 1 0 0 0,1 0 0 0 0,-1 0 0 0 0,0 1 0 0 0,1-1 0 0 0,-1 1 1 0 0,-10-2-1 0 0,13 3 7 0 0,0 0 0 0 0,-1 0 0 0 0,1 0 0 0 0,-1 1 0 0 0,1-1 1 0 0,0 1-1 0 0,-1-1 0 0 0,1 1 0 0 0,0 0 0 0 0,0-1 1 0 0,-1 1-1 0 0,1 0 0 0 0,0 1 0 0 0,0-1 0 0 0,0 0 1 0 0,0 0-1 0 0,0 1 0 0 0,0 0 0 0 0,1-1 0 0 0,-1 1 0 0 0,0 0 1 0 0,1 0-1 0 0,0 0 0 0 0,-2 2 0 0 0,-2 4 0 0 0,1 1 0 0 0,0 0 0 0 0,1 0 0 0 0,0 0 0 0 0,0 0 0 0 0,1 0 0 0 0,0 1 0 0 0,0-1 0 0 0,1 11 0 0 0,0 8 0 0 0,5 50 0 0 0,73 454 554 0 0,41-9-337 0 0,-8-21-1148 0 0,-86-398-2455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7.994"/>
    </inkml:context>
    <inkml:brush xml:id="br0">
      <inkml:brushProperty name="width" value="0.05" units="cm"/>
      <inkml:brushProperty name="height" value="0.05" units="cm"/>
      <inkml:brushProperty name="color" value="#E71224"/>
    </inkml:brush>
  </inkml:definitions>
  <inkml:trace contextRef="#ctx0" brushRef="#br0">659 298 6911 0 0,'-57'39'572'0'0,"-46"34"426"0"0,-137 144 1766 0 0,199-173-1952 0 0,2 1-1 0 0,2 2 1 0 0,-45 76-1 0 0,73-108-750 0 0,1 0 0 0 0,1 1 0 0 0,0 1-1 0 0,1-1 1 0 0,0 1 0 0 0,2 0 0 0 0,0 0-1 0 0,1 0 1 0 0,0 1 0 0 0,2-1 0 0 0,0 1-1 0 0,1-1 1 0 0,4 33 0 0 0,0-38-2 0 0,8 18-17 0 0,-9-23 96 0 0,6 2 15 0 0,26 27-8 0 0,-26-27 227 0 0,8-5-128 0 0,47 13 4 0 0,-48-13-21 0 0,-1-8-90 0 0,43-13-38 0 0,-43 13-10 0 0,-1-5-15 0 0,53-39-60 0 0,-46 29-14 0 0,0-1 0 0 0,-1-1 0 0 0,-1-1 0 0 0,-1-1 0 0 0,22-35 0 0 0,-9 4 0 0 0,36-83 0 0 0,-47 88-45 0 0,-2-2-1 0 0,22-96 0 0 0,-33 109-2 0 0,-2 0-1 0 0,-1-1 0 0 0,-2 0 1 0 0,-5-64-1 0 0,1 85-74 0 0,0-1 0 0 0,-2 1 0 0 0,0 0 0 0 0,-1 0 0 0 0,-1 1 0 0 0,0-1 0 0 0,-2 1 0 0 0,-11-20 0 0 0,11 25-64 0 0,0 0 1 0 0,-1 0-1 0 0,0 1 1 0 0,-1 0-1 0 0,0 1 1 0 0,-1 0-1 0 0,0 1 1 0 0,0 0-1 0 0,-1 1 1 0 0,0 0-1 0 0,-15-7 1 0 0,15 9 18 0 0,0 1 0 0 0,-1 0 1 0 0,1 1-1 0 0,-1 0 0 0 0,0 1 0 0 0,-1 1 1 0 0,1 0-1 0 0,0 0 0 0 0,-1 2 0 0 0,1 0 1 0 0,-22 2-1 0 0,25-1 16 0 0,1 1 1 0 0,0 0 0 0 0,0 0-1 0 0,1 1 1 0 0,-1 1-1 0 0,0-1 1 0 0,1 1-1 0 0,0 1 1 0 0,0-1 0 0 0,0 1-1 0 0,1 1 1 0 0,-1-1-1 0 0,1 2 1 0 0,1-1 0 0 0,-1 0-1 0 0,1 1 1 0 0,-8 12-1 0 0,9-12-101 0 0,0 0-1 0 0,1 1 1 0 0,0 0-1 0 0,-5 12 0 0 0,2 8-470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8.594"/>
    </inkml:context>
    <inkml:brush xml:id="br0">
      <inkml:brushProperty name="width" value="0.05" units="cm"/>
      <inkml:brushProperty name="height" value="0.05" units="cm"/>
      <inkml:brushProperty name="color" value="#E71224"/>
    </inkml:brush>
  </inkml:definitions>
  <inkml:trace contextRef="#ctx0" brushRef="#br0">27 338 8287 0 0,'0'6'382'0'0,"2"107"2492"0"0,-16 155 0 0 0,-1 76-94 0 0,17-314-2770 0 0,1-1-10 0 0,5 10 0 0 0,5-4 11 0 0,-10-28 434 0 0,14-5-267 0 0,48 4 12 0 0,-48-5 2 0 0,-6-10-14 0 0,34-27-61 0 0,-25 17-21 0 0,84-104 95 0 0,113-218-29 0 0,-31-19-622 0 0,-177 342 395 0 0,62-134-746 0 0,-58 119 406 0 0,-2 0 1 0 0,13-61-1 0 0,-57 448 2627 0 0,30-35-2359 0 0,4-300 114 0 0,5 126 321 0 0,30 170 0 0 0,-29-278-224 0 0,2 0 11 0 0,-7-29 282 0 0,10-15-257 0 0,-4 3-87 0 0,-3 2-10 0 0,0-1 1 0 0,0 0-1 0 0,0 0 1 0 0,0 0-1 0 0,-1 0 1 0 0,1-1-1 0 0,-1 0 1 0 0,0 0-1 0 0,0 0 1 0 0,0-1-1 0 0,0 1 1 0 0,-1-1-1 0 0,0 0 1 0 0,3-5 0 0 0,124-275 491 0 0,-12 25-411 0 0,14 8-145 0 0,-122 235 60 0 0,111-184-952 0 0,-78 137 463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9.725"/>
    </inkml:context>
    <inkml:brush xml:id="br0">
      <inkml:brushProperty name="width" value="0.05" units="cm"/>
      <inkml:brushProperty name="height" value="0.05" units="cm"/>
      <inkml:brushProperty name="color" value="#E71224"/>
    </inkml:brush>
  </inkml:definitions>
  <inkml:trace contextRef="#ctx0" brushRef="#br0">45 1122 4143 0 0,'-2'2'40'0'0,"0"-1"-1"0"0,0 1 0 0 0,0 0 0 0 0,1-1 0 0 0,-1 1 1 0 0,1 0-1 0 0,-1 0 0 0 0,1 0 0 0 0,0 0 0 0 0,0 1 1 0 0,0-1-1 0 0,0 0 0 0 0,0 0 0 0 0,0 1 0 0 0,1-1 1 0 0,-1 0-1 0 0,1 1 0 0 0,-1-1 0 0 0,1 4 0 0 0,0 1 204 0 0,-1 1 0 0 0,0-1 0 0 0,-1 0 0 0 0,-2 9 0 0 0,-4 13 465 0 0,7-19-387 0 0,-1-1 83 0 0,1 1 1 0 0,-1 17 0 0 0,2-25-304 0 0,0 0 1 0 0,0-1 0 0 0,0 1 0 0 0,1 0 0 0 0,-1-1-1 0 0,0 1 1 0 0,1-1 0 0 0,-1 1 0 0 0,1 0 0 0 0,-1-1-1 0 0,1 1 1 0 0,0-1 0 0 0,0 1 0 0 0,0-1 0 0 0,-1 0-1 0 0,1 1 1 0 0,1-1 0 0 0,-1 0 0 0 0,0 0 0 0 0,0 1-1 0 0,0-1 1 0 0,5 2 1435 0 0,5-10-852 0 0,32-23-12 0 0,-41 28-589 0 0,1 1 0 0 0,-1-1 0 0 0,0 0 0 0 0,0 1 0 0 0,0-1 0 0 0,0 0 0 0 0,2-3 0 0 0,138-173 2676 0 0,-127 162-2406 0 0,27-24-60 0 0,-39 37-236 0 0,0 0-1 0 0,0 0 0 0 0,1 1 1 0 0,5-5-1 0 0,38-23 211 0 0,-36 23-56 0 0,9 1-20 0 0,59-18-7 0 0,-59 18-15 0 0,4 6-61 0 0,72 2-21 0 0,-55-2-7 0 0,26 0-3 0 0,-32-1-12 0 0,37-3-2 0 0,-36-1 0 0 0,39-10 11 0 0,-67 13-45 0 0,0 0 0 0 0,-1 0 0 0 0,9-3 0 0 0,63-24 111 0 0,-39 12 3 0 0,41-23 12 0 0,-40 17 50 0 0,208-140 471 0 0,-95 47-308 0 0,208-142 58 0 0,-204 165-414 0 0,-69 49-13 0 0,21-4-42 0 0,-64 29-174 0 0,41-14-55 0 0,-48 20-8 0 0,31-6-141 0 0,-52 14-586 0 0,0 5-254 0 0,57 2-988 0 0,-56-2-3746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0.119"/>
    </inkml:context>
    <inkml:brush xml:id="br0">
      <inkml:brushProperty name="width" value="0.05" units="cm"/>
      <inkml:brushProperty name="height" value="0.05" units="cm"/>
      <inkml:brushProperty name="color" value="#E71224"/>
    </inkml:brush>
  </inkml:definitions>
  <inkml:trace contextRef="#ctx0" brushRef="#br0">32 1 12439 0 0,'-2'2'117'0'0,"1"0"-1"0"0,0 0 0 0 0,-1 0 1 0 0,1 0-1 0 0,0 0 1 0 0,0 0-1 0 0,0 1 0 0 0,0-1 1 0 0,1 0-1 0 0,-1 1 1 0 0,1-1-1 0 0,-1 0 0 0 0,1 1 1 0 0,0-1-1 0 0,0 1 1 0 0,0-1-1 0 0,0 1 0 0 0,0-1 1 0 0,1 0-1 0 0,0 5 1 0 0,1 12 600 0 0,24 248 503 0 0,-3-28-714 0 0,-20 359 681 0 0,-44-182-29 0 0,15-191-488 0 0,21-180-626 0 0,3 1 1 0 0,1 0-1 0 0,9 68 0 0 0,-5-102-79 0 0,0 1 0 0 0,0-1 0 0 0,1 0 0 0 0,1 0 0 0 0,0 0 0 0 0,9 15 0 0 0,-11-24-733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0.870"/>
    </inkml:context>
    <inkml:brush xml:id="br0">
      <inkml:brushProperty name="width" value="0.05" units="cm"/>
      <inkml:brushProperty name="height" value="0.05" units="cm"/>
      <inkml:brushProperty name="color" value="#E71224"/>
    </inkml:brush>
  </inkml:definitions>
  <inkml:trace contextRef="#ctx0" brushRef="#br0">32 1 7831 0 0,'-2'0'190'0'0,"-19"2"331"0"0,20-2-502 0 0,1 0 1 0 0,0 0-1 0 0,-1 0 1 0 0,1 0-1 0 0,0 0 1 0 0,-1 0-1 0 0,1 0 1 0 0,0 1-1 0 0,-1-1 1 0 0,1 0-1 0 0,0 0 1 0 0,-1 0-1 0 0,1 1 0 0 0,0-1 1 0 0,-1 0-1 0 0,1 0 1 0 0,0 1-1 0 0,0-1 1 0 0,-1 0-1 0 0,1 0 1 0 0,0 1-1 0 0,0-1 1 0 0,0 0-1 0 0,-1 1 1 0 0,1-1-1 0 0,0 0 1 0 0,0 1-1 0 0,0-1 1 0 0,0 0-1 0 0,0 1 1 0 0,0-1-1 0 0,0 1 1 0 0,0-1-1 0 0,0 0 1 0 0,0 1-1 0 0,0-1 1 0 0,0 0-1 0 0,0 1 1 0 0,0-1-1 0 0,0 0 1 0 0,0 1-1 0 0,0-1 0 0 0,0 1 1 0 0,0-1-1 0 0,1 0 1 0 0,-1 1-1 0 0,0-1 1 0 0,0 0-1 0 0,0 0 1 0 0,1 1-1 0 0,2 6 313 0 0,13 17 1762 0 0,15 21-1374 0 0,0-4 209 0 0,-1-4-84 0 0,3 7-279 0 0,-17-21-12 0 0,92 162 1382 0 0,-81-130-1712 0 0,-3 2 0 0 0,-2 1-1 0 0,18 76 1 0 0,-23-64-92 0 0,-3 0 1 0 0,8 105 0 0 0,-17-74 209 0 0,-10 117 1 0 0,-30 101 446 0 0,-16-3-80 0 0,-44 120-137 0 0,94-431-547 0 0,0-3-15 0 0,1 0 0 0 0,0 0-1 0 0,-1 0 1 0 0,1 0 0 0 0,-1 0 0 0 0,0-1-1 0 0,0 1 1 0 0,1 0 0 0 0,-1-1-1 0 0,0 1 1 0 0,-1 0 0 0 0,1-1-1 0 0,0 1 1 0 0,-2 1 0 0 0,2-3-5 0 0,1 0 0 0 0,0 0 0 0 0,0 0 0 0 0,-1 0 0 0 0,1 0-1 0 0,0 0 1 0 0,-1 0 0 0 0,1-1 0 0 0,0 1 0 0 0,0 0 0 0 0,-1 0 0 0 0,1 0 0 0 0,0 0 0 0 0,0-1 0 0 0,0 1 0 0 0,-1 0 0 0 0,1 0 0 0 0,0 0 0 0 0,0-1 0 0 0,0 1 0 0 0,-1 0 0 0 0,1 0-1 0 0,0-1 1 0 0,0 1 0 0 0,0 0 0 0 0,0 0 0 0 0,0-1 0 0 0,0 1 0 0 0,0 0 0 0 0,0 0 0 0 0,-1-1 0 0 0,1 1 0 0 0,0 0 0 0 0,0-1 0 0 0,0 1 0 0 0,0 0 0 0 0,1-1 0 0 0,-2-12 68 0 0,17-154 8 0 0,51-233-1 0 0,-8 165-643 0 0,102-258 0 0 0,-56 265-391 0 0,-81 184 516 0 0,2 1 1 0 0,57-68-1 0 0,-63 91 62 0 0,34-26 27 0 0,-41 34 112 0 0,5 6 49 0 0,52-18 10 0 0,-52 18 18 0 0,-2 14 78 0 0,48 23 51 0 0,-62-30 26 0 0,0 0-1 0 0,0 0 1 0 0,0 0 0 0 0,0 0-1 0 0,-1 0 1 0 0,1 0 0 0 0,0 1-1 0 0,-1-1 1 0 0,1 1 0 0 0,-1-1-1 0 0,1 1 1 0 0,-1-1 0 0 0,1 1-1 0 0,1 3 1 0 0,5 6-11 0 0,14 19-3 0 0,-2 0 1 0 0,17 34 0 0 0,-15-15 152 0 0,-2 2 0 0 0,-3 1 0 0 0,-1 0 0 0 0,-3 1 0 0 0,8 68 0 0 0,7 273 1622 0 0,-23-237-1017 0 0,-7-1 0 0 0,-23 160-1 0 0,17-259-738 0 0,-1 67 0 0 0,9-120-15 0 0,0-1 0 0 0,1 1-1 0 0,-1-1 1 0 0,1 1 0 0 0,0-1-1 0 0,0 1 1 0 0,3 4 0 0 0,-4-6-87 0 0,15 3-4502 0 0,43 14 2550 0 0,-43-14-3504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1.487"/>
    </inkml:context>
    <inkml:brush xml:id="br0">
      <inkml:brushProperty name="width" value="0.05" units="cm"/>
      <inkml:brushProperty name="height" value="0.05" units="cm"/>
      <inkml:brushProperty name="color" value="#E71224"/>
    </inkml:brush>
  </inkml:definitions>
  <inkml:trace contextRef="#ctx0" brushRef="#br0">36 1194 5983 0 0,'-35'25'648'0'0,"35"-25"-641"0"0,0 0 1 0 0,0 1-1 0 0,0-1 0 0 0,0 0 0 0 0,0 0 0 0 0,0 0 0 0 0,0 0 0 0 0,0 0 0 0 0,0 1 0 0 0,1-1 0 0 0,-1 0 0 0 0,0 0 0 0 0,0 0 0 0 0,0 0 0 0 0,0 0 1 0 0,0 0-1 0 0,1 0 0 0 0,-1 1 0 0 0,0-1 0 0 0,0 0 0 0 0,0 0 0 0 0,0 0 0 0 0,1 0 0 0 0,-1 0 0 0 0,0 0 0 0 0,0 0 0 0 0,0 0 0 0 0,0 0 0 0 0,1 0 1 0 0,-1 0-1 0 0,0 0 0 0 0,0 0 0 0 0,0 0 0 0 0,0 0 0 0 0,1 0 0 0 0,-1 0 0 0 0,0 0 0 0 0,0 0 0 0 0,0 0 0 0 0,1-1 0 0 0,11 1 912 0 0,-11 0-104 0 0,19-3-511 0 0,61-9-16 0 0,-61 9-66 0 0,-2-1-29 0 0,52-12-8 0 0,-35 6-31 0 0,54-17-124 0 0,2-5-50 0 0,-73 25-74 0 0,-1-1 2 0 0,65-31 37 0 0,5-15 179 0 0,-69 41-8 0 0,-2 2 320 0 0,23-23 0 0 0,0-1 129 0 0,-20 17 2 0 0,20-23-6 0 0,-19 20-1 0 0,19-22 0 0 0,-20 20-53 0 0,20-25-224 0 0,-21 25-99 0 0,-12 15-153 0 0,52-79 234 0 0,-40 57-241 0 0,-2-1 1 0 0,0 0-1 0 0,-2-1 1 0 0,15-54-1 0 0,-24 68-83 0 0,-1 0 1 0 0,-1-1-1 0 0,0 1 0 0 0,-1-1 0 0 0,-1 1 0 0 0,-1-1 0 0 0,-1 0 0 0 0,-1 1 0 0 0,0-1 0 0 0,-7-25 0 0 0,7 36-57 0 0,-1 0 0 0 0,0 0-1 0 0,0 0 1 0 0,0 0 0 0 0,-1 0-1 0 0,-1 1 1 0 0,1-1 0 0 0,-1 1 0 0 0,0 0-1 0 0,-1 1 1 0 0,0-1 0 0 0,0 1-1 0 0,0 0 1 0 0,-1 1 0 0 0,0-1-1 0 0,0 1 1 0 0,0 1 0 0 0,-1-1 0 0 0,1 1-1 0 0,-1 1 1 0 0,-16-6 0 0 0,4 4-83 0 0,1 0 0 0 0,-1 2 0 0 0,0 0 0 0 0,1 2 0 0 0,-1 0 0 0 0,0 1 1 0 0,0 1-1 0 0,0 1 0 0 0,0 0 0 0 0,1 2 0 0 0,-1 0 0 0 0,-19 7 0 0 0,4 2-27 0 0,0 2-1 0 0,0 1 0 0 0,1 1 1 0 0,2 2-1 0 0,-1 2 0 0 0,-32 26 1 0 0,32-19 276 0 0,1 1 0 0 0,2 1 0 0 0,0 2 0 0 0,2 1 0 0 0,-27 42 0 0 0,42-54 82 0 0,0 0 0 0 0,1 1 1 0 0,1 0-1 0 0,1 1 1 0 0,1 0-1 0 0,1 0 0 0 0,1 1 1 0 0,1 0-1 0 0,1 1 0 0 0,-3 41 1 0 0,8-25 287 0 0,2 1 1 0 0,1-1-1 0 0,2 0 1 0 0,2-1-1 0 0,1 1 1 0 0,17 43-1 0 0,1-11 633 0 0,3-2-1 0 0,53 93 1 0 0,-69-139-808 0 0,-4-8 46 0 0,1-1-1 0 0,0 0 0 0 0,21 26 1 0 0,13 12 94 0 0,-42-51-322 0 0,1 1 0 0 0,0-1 0 0 0,0 0-1 0 0,0 0 1 0 0,7 5 0 0 0,44 34 295 0 0,-51-40-318 0 0,0 1 0 0 0,0-1 0 0 0,0 0 0 0 0,1 0 0 0 0,-1 0 0 0 0,6 2 0 0 0,47 21 209 0 0,-41-19-8 0 0,7-3-23 0 0,68 9-96 0 0,-86-11-111 0 0,0 0-1 0 0,0-1 0 0 0,0 1 1 0 0,0-1-1 0 0,0 0 0 0 0,0-1 1 0 0,6 0-1 0 0,51-8 63 0 0,-30 2-13 0 0,45-19-48 0 0,15-14-92 0 0,-19 0-325 0 0,-44 22-102 0 0,28-21-729 0 0,-27 18-3040 0 0,45-35-1300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2.077"/>
    </inkml:context>
    <inkml:brush xml:id="br0">
      <inkml:brushProperty name="width" value="0.05" units="cm"/>
      <inkml:brushProperty name="height" value="0.05" units="cm"/>
      <inkml:brushProperty name="color" value="#E71224"/>
    </inkml:brush>
  </inkml:definitions>
  <inkml:trace contextRef="#ctx0" brushRef="#br0">504 153 6911 0 0,'-6'-1'363'0'0,"0"-1"0"0"0,-1 1 1 0 0,1-1-1 0 0,0-1 0 0 0,-1 1 0 0 0,-7-5 0 0 0,-158-93 4843 0 0,166 95-5026 0 0,0 1 1 0 0,-1 0-1 0 0,0 0 0 0 0,0 1 0 0 0,0 0 0 0 0,-1 0 0 0 0,1 1 0 0 0,0 0 0 0 0,-14-2 1 0 0,19 4-174 0 0,0 1 0 0 0,-1-1 1 0 0,1 1-1 0 0,0-1 1 0 0,0 1-1 0 0,0 0 0 0 0,-1 0 1 0 0,1 0-1 0 0,0 0 1 0 0,0 0-1 0 0,0 0 0 0 0,0 1 1 0 0,1-1-1 0 0,-1 1 1 0 0,0-1-1 0 0,0 1 0 0 0,-1 2 1 0 0,-2 2 11 0 0,0 1 1 0 0,1-1-1 0 0,-7 13 0 0 0,0 5-103 0 0,1 0-1 0 0,0 1 1 0 0,-8 40 0 0 0,-10 83-418 0 0,20-99 431 0 0,-12 74 686 0 0,-8 230 1 0 0,28-298-55 0 0,2 0 0 0 0,3-1 0 0 0,2 1-1 0 0,3-1 1 0 0,2 0 0 0 0,29 79 0 0 0,-32-115-304 0 0,18 27-22 0 0,-26-42-214 0 0,1-1-1 0 0,-1 0 1 0 0,1 1 0 0 0,0-1 0 0 0,0 0-1 0 0,3 3 1 0 0,26 27 86 0 0,-23-25-10 0 0,8-1-3 0 0,46 15-13 0 0,-46-16-8 0 0,3-8-1 0 0,57-9 1 0 0,-72 12-63 0 0,-1-1 0 0 0,1 0 0 0 0,-1 1 0 0 0,1-1 0 0 0,-1 0 0 0 0,0 0-1 0 0,6-4 1 0 0,45-20 70 0 0,-51 24-70 0 0,0-1 0 0 0,0 0 0 0 0,0 1 0 0 0,0-1 0 0 0,0 0 0 0 0,0-1 0 0 0,3-2 0 0 0,57-53 57 0 0,-45 37-64 0 0,0-1 0 0 0,-1 0 0 0 0,-2-1-1 0 0,24-46 1 0 0,35-107-4 0 0,-55 121-33 0 0,-2-2 0 0 0,15-96 0 0 0,-26 114-41 0 0,-3 0 1 0 0,-1 0-1 0 0,-2 0 1 0 0,-9-77-1 0 0,4 95 22 0 0,0 1-1 0 0,-1-1 1 0 0,-1 1-1 0 0,-1 0 0 0 0,-1 0 1 0 0,0 1-1 0 0,-2 0 0 0 0,0 1 1 0 0,-1 0-1 0 0,-21-23 0 0 0,13 18 7 0 0,-2 1-1 0 0,-1 1 1 0 0,-1 0-1 0 0,0 2 1 0 0,-2 1-1 0 0,-43-23 1 0 0,55 34-43 0 0,0 0 0 0 0,-1 1 0 0 0,1 1 0 0 0,-1 0 0 0 0,-1 1-1 0 0,1 1 1 0 0,0 0 0 0 0,-26-1 0 0 0,31 4-51 0 0,1 0 0 0 0,-1 1 0 0 0,0 0 0 0 0,1 1-1 0 0,-1 0 1 0 0,1 0 0 0 0,-1 1 0 0 0,1 0 0 0 0,0 1 0 0 0,0 0-1 0 0,0 0 1 0 0,1 1 0 0 0,-1 0 0 0 0,1 0 0 0 0,-8 8 0 0 0,4-2-345 0 0,0 2 1 0 0,1 0-1 0 0,0 0 1 0 0,1 1-1 0 0,0 0 1 0 0,1 0-1 0 0,1 1 1 0 0,1 1-1 0 0,-9 21 1 0 0,5-5-498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47.921"/>
    </inkml:context>
    <inkml:brush xml:id="br0">
      <inkml:brushProperty name="width" value="0.05" units="cm"/>
      <inkml:brushProperty name="height" value="0.05" units="cm"/>
      <inkml:brushProperty name="color" value="#E71224"/>
    </inkml:brush>
  </inkml:definitions>
  <inkml:trace contextRef="#ctx0" brushRef="#br0">351 721 6447 0 0,'0'0'499'0'0,"-3"1"-328"0"0,-27 6 4198 0 0,27-6-3164 0 0,0-1-661 0 0,0 0-219 0 0,1-1 0 0 0,-1 0 0 0 0,1 1 0 0 0,-1-1 0 0 0,1 0 0 0 0,-1 0-1 0 0,1-1 1 0 0,-2 0 0 0 0,2 0 338 0 0,15 7-608 0 0,39 15-29 0 0,-39-16 58 0 0,-5 9 32 0 0,24 36 4 0 0,-31-46-100 0 0,1-1-1 0 0,0 1 0 0 0,-1 0 1 0 0,1 0-1 0 0,1 5 0 0 0,10 31 80 0 0,-6-16-10 0 0,5 31-1 0 0,-7-25-2 0 0,6 30-12 0 0,-7-30-2 0 0,4 52 92 0 0,-5-66-112 0 0,-2-5 34 0 0,0 1 0 0 0,0 0 0 0 0,-1 13 0 0 0,1-12-11 0 0,-1-2 18 0 0,0-1-1 0 0,0 1 1 0 0,-2 9 0 0 0,2-9-22 0 0,-5 27 276 0 0,0-7 69 0 0,2-24-208 0 0,-7 15 0 0 0,10-21-200 0 0,0 0 0 0 0,0 0 0 0 0,-1 1 0 0 0,1-1 0 0 0,0 0 0 0 0,0 1 0 0 0,0-1 0 0 0,0 0 0 0 0,0 0 0 0 0,0 1 0 0 0,-1-1 0 0 0,1 0 0 0 0,0 0 0 0 0,0 1 0 0 0,-1-1 0 0 0,1 0 0 0 0,0 0 0 0 0,0 0 0 0 0,0 1 0 0 0,-1-1 0 0 0,1 0 0 0 0,0 0 0 0 0,-1 0 0 0 0,1 0 0 0 0,-1 1 0 0 0,-1-1 40 0 0,0 1-1 0 0,0 0 1 0 0,0-1-1 0 0,-1 1 1 0 0,1-1-1 0 0,0 0 1 0 0,-1 0-1 0 0,1 0 1 0 0,0 0-1 0 0,-1 0 1 0 0,1 0 0 0 0,0-1-1 0 0,0 1 1 0 0,-1-1-1 0 0,1 0 1 0 0,-4-1-1 0 0,-14-14 53 0 0,0 0 0 0 0,1-1 1 0 0,1-1-1 0 0,-23-30 0 0 0,20 25-46 0 0,-21-27 12 0 0,-54-57-156 0 0,96 107 89 0 0,-29-30-440 0 0,-58-44 0 0 0,85 72 353 0 0,2 2 83 0 0,-1 0 0 0 0,1 0-1 0 0,-1 0 1 0 0,1 0 0 0 0,-1-1 0 0 0,1 1 0 0 0,0 0-1 0 0,-1 0 1 0 0,1 0 0 0 0,-1 0 0 0 0,1-1-1 0 0,0 1 1 0 0,-1 0 0 0 0,1-1 0 0 0,0 1 0 0 0,-1 0-1 0 0,1-1 1 0 0,-1 1 0 0 0,-4-5-600 0 0,6-1 485 0 0,10-26 20 0 0,-7 23 89 0 0,0 0-1 0 0,0 0 0 0 0,1 1 0 0 0,7-10 1 0 0,21-34 268 0 0,86-124 588 0 0,273-339-173 0 0,-352 471-752 0 0,3-2-10 0 0,-33 36 20 0 0,0 4 6 0 0,30-21 0 0 0,-30 20-6 0 0,1 15-628 0 0,30 23 562 0 0,-40-30 131 0 0,0-1 0 0 0,0 0 0 0 0,-1 1 0 0 0,1-1 0 0 0,0 1 0 0 0,-1-1 0 0 0,1 1 1 0 0,0-1-1 0 0,-1 1 0 0 0,1 0 0 0 0,-1-1 0 0 0,1 1 0 0 0,-1 0 0 0 0,1-1 0 0 0,-1 1 0 0 0,1 0 0 0 0,-1-1 0 0 0,0 1 0 0 0,1 0 0 0 0,-1 0 0 0 0,0 0 0 0 0,0-1 0 0 0,0 1 0 0 0,0 1 0 0 0,10 47-60 0 0,-6-32 60 0 0,12 30-1 0 0,10 3 17 0 0,-20-40 46 0 0,2 0 13 0 0,27 32-42 0 0,-27-31 36 0 0,1-2-8 0 0,25 29-35 0 0,-18-19 22 0 0,-9-8-40 0 0,-1-1 1 0 0,8 18-1 0 0,-12-23-3 0 0,0-1 0 0 0,-1 1 0 0 0,0 0 0 0 0,0 0 0 0 0,0 0 0 0 0,-1 0 0 0 0,1 0 0 0 0,-2 8 0 0 0,0-5 0 0 0,0 0 0 0 0,0 0 0 0 0,-6 15 0 0 0,2-7 0 0 0,-1-1 0 0 0,-1 1 0 0 0,-1-1 0 0 0,0 0 0 0 0,-1-1 0 0 0,0 0 0 0 0,-22 24 0 0 0,23-30 0 0 0,-1 1 0 0 0,0-1 0 0 0,0-1 0 0 0,-1 0 0 0 0,0 0 0 0 0,0-1 0 0 0,-1 0 0 0 0,1-1 0 0 0,-1 0 0 0 0,-1-1 0 0 0,-21 6 0 0 0,12-6 12 0 0,-1-1-1 0 0,0-1 0 0 0,0-1 0 0 0,-24-1 1 0 0,-88-14 408 0 0,83 7-129 0 0,-5-2-124 0 0,30 5 74 0 0,-44-3 1 0 0,62 6-214 0 0,-1 2-1 0 0,0-1 1 0 0,1 1 0 0 0,-1 1 0 0 0,1-1 0 0 0,-1 1 0 0 0,1 1-1 0 0,0 0 1 0 0,-9 4 0 0 0,4-1-28 0 0,1 1 0 0 0,-15 11 0 0 0,13-6 0 0 0,13-12 0 0 0,1 0 0 0 0,0 0 0 0 0,-1 1 0 0 0,1-1 0 0 0,0 0 0 0 0,-1 0 0 0 0,1 0 0 0 0,0 1 0 0 0,0-1 0 0 0,-1 0 0 0 0,1 0 0 0 0,0 1 0 0 0,0-1 0 0 0,-1 0 0 0 0,1 1 0 0 0,0-1 0 0 0,0 0 0 0 0,0 1 0 0 0,-1-1 0 0 0,1 0 0 0 0,0 1 0 0 0,0-1 0 0 0,0 0 0 0 0,0 1 0 0 0,0-1 0 0 0,0 1 0 0 0,0-1 0 0 0,0 0 0 0 0,0 1 0 0 0,0-1 0 0 0,0 0 0 0 0,0 1 0 0 0,0-1 0 0 0,0 1 0 0 0,0-1 0 0 0,0 0 0 0 0,0 1 0 0 0,1-1 0 0 0,-1 0 0 0 0,0 1 0 0 0,0-1 0 0 0,0 0 0 0 0,1 1 0 0 0,-1-1 0 0 0,0 0 0 0 0,0 1 0 0 0,1-1 0 0 0,-1 0 0 0 0,0 0 0 0 0,0 1 0 0 0,1-1 0 0 0,-1 0 0 0 0,0 0 0 0 0,1 0 0 0 0,-1 0 0 0 0,0 1 0 0 0,1-1 0 0 0,6 2 0 0 0,-1 0 0 0 0,1 0 0 0 0,0-1 0 0 0,0 1 0 0 0,-1-1 0 0 0,1-1 0 0 0,0 0 0 0 0,9 0 0 0 0,-2-2 0 0 0,-1 0 0 0 0,1-1 0 0 0,0-1 0 0 0,15-6 0 0 0,47-17 0 0 0,3 0 0 0 0,2 6 11 0 0,-56 16 10 0 0,33-3 0 0 0,-42 7-22 0 0,0 1 0 0 0,0 0 0 0 0,31 5-1 0 0,-32-2-23 0 0,0 2-1 0 0,27 11 1 0 0,-28-10-51 0 0,-5 7 4 0 0,27 41-14 0 0,-35-51 67 0 0,1-1 0 0 0,0 1 1 0 0,-1-1-1 0 0,1 1 0 0 0,-1 0 1 0 0,0 0-1 0 0,2 4 0 0 0,11 45-257 0 0,14 94-1 0 0,-1 160-493 0 0,17 124-443 0 0,-41-412 1134 0 0,8 29 0 0 0,-7-29 49 0 0,3 6-32 0 0,8 15 106 0 0,-11-29 150 0 0,4 0-87 0 0,22 32 10 0 0,-23-32 207 0 0,2-14-1088 0 0,29-14 136 0 0,-29 13-32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2.563"/>
    </inkml:context>
    <inkml:brush xml:id="br0">
      <inkml:brushProperty name="width" value="0.05" units="cm"/>
      <inkml:brushProperty name="height" value="0.05" units="cm"/>
      <inkml:brushProperty name="color" value="#E71224"/>
    </inkml:brush>
  </inkml:definitions>
  <inkml:trace contextRef="#ctx0" brushRef="#br0">13 187 10103 0 0,'-11'72'1008'0'0,"9"-55"-960"0"0,6 26 624 0 0,1 0-1 0 0,19 74 1 0 0,40 84 1591 0 0,78 117-762 0 0,-72-173-1392 0 0,-48-94-119 0 0,6 20-33 0 0,-28-70 43 0 0,8 22-24 0 0,-1 0 1 0 0,6 33-1 0 0,-10-42 14 0 0,-1-5 10 0 0,-1 0 0 0 0,0 0-1 0 0,0 0 1 0 0,-2 16-1 0 0,2-18 9 0 0,-1-5-2 0 0,0 0 0 0 0,1 0 0 0 0,-1 0 1 0 0,0 0-1 0 0,0 1 0 0 0,0-1 0 0 0,-1 0 0 0 0,1 0 0 0 0,0 0 0 0 0,-1 0 1 0 0,1 0-1 0 0,-1 1 0 0 0,0-1 0 0 0,-1 2 0 0 0,2-4 12 0 0,-1 1-1 0 0,1-1 1 0 0,0 0-1 0 0,0 0 1 0 0,0 0-1 0 0,-1 0 1 0 0,1 0-1 0 0,0 0 1 0 0,0 0-1 0 0,0 0 1 0 0,-1 0-1 0 0,1 0 1 0 0,0 0-1 0 0,0 0 1 0 0,0 0-1 0 0,-1 0 1 0 0,1 0-1 0 0,0 0 1 0 0,0 0-1 0 0,0 0 1 0 0,-1 0-1 0 0,1 0 1 0 0,0 0 0 0 0,0 0-1 0 0,0 0 1 0 0,-1-1-1 0 0,1 1 1 0 0,0 0-1 0 0,0 0 1 0 0,0 0-1 0 0,0 0 1 0 0,-1 0-1 0 0,1-1 1 0 0,0 1-1 0 0,0 0 1 0 0,0 0-1 0 0,0 0 1 0 0,0 0-1 0 0,0-1 1 0 0,0 1-1 0 0,-1 0 1 0 0,1 0-1 0 0,0 0 1 0 0,0-1-1 0 0,0 1 1 0 0,0 0-1 0 0,0 0 1 0 0,0-1-1 0 0,-4-11 417 0 0,-4-25 546 0 0,2-1 1 0 0,2 0-1 0 0,0-74 0 0 0,20-113-845 0 0,103-488-927 0 0,-106 658 271 0 0,1 0 0 0 0,30-69 1 0 0,-36 112 154 0 0,13-17-2 0 0,-16 22 19 0 0,10 3-374 0 0,45-10 521 0 0,-45 10 83 0 0,3 5 23 0 0,75 3 36 0 0,17 2 28 0 0,-28-2-73 0 0,-50-2-15 0 0,34 2 6 0 0,-33-2-70 0 0,31 3-301 0 0,-33-3-128 0 0,-12-1 320 0 0,9 1-178 0 0,2-2-3721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2.988"/>
    </inkml:context>
    <inkml:brush xml:id="br0">
      <inkml:brushProperty name="width" value="0.05" units="cm"/>
      <inkml:brushProperty name="height" value="0.05" units="cm"/>
      <inkml:brushProperty name="color" value="#E71224"/>
    </inkml:brush>
  </inkml:definitions>
  <inkml:trace contextRef="#ctx0" brushRef="#br0">779 1 9671 0 0,'-21'16'744'0'0,"4"-5"-188"0"0,1 1-1 0 0,0 0 1 0 0,2 1-1 0 0,-27 30 1 0 0,19-14-21 0 0,2 0-1 0 0,0 2 1 0 0,3 1 0 0 0,0 0 0 0 0,2 1 0 0 0,1 1 0 0 0,2 0 0 0 0,1 1 0 0 0,-9 57 0 0 0,-10 167 413 0 0,0 4-911 0 0,-65 164-91 0 0,45-226 36 0 0,-68 427 767 0 0,41 6 84 0 0,7-204-409 0 0,63-408-596 0 0,0 2-3752 0 0,6-36-2466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3.379"/>
    </inkml:context>
    <inkml:brush xml:id="br0">
      <inkml:brushProperty name="width" value="0.05" units="cm"/>
      <inkml:brushProperty name="height" value="0.05" units="cm"/>
      <inkml:brushProperty name="color" value="#E71224"/>
    </inkml:brush>
  </inkml:definitions>
  <inkml:trace contextRef="#ctx0" brushRef="#br0">18 16 5063 0 0,'-18'0'4702'0'0,"34"-3"-3941"0"0,45-7-8 0 0,-46 7-25 0 0,6 5-101 0 0,63 4-47 0 0,-47-2-11 0 0,29 6-51 0 0,-33-2-213 0 0,33 9-90 0 0,-33-5-21 0 0,45 26-34 0 0,-57-26-154 0 0,-1 1 0 0 0,20 16 0 0 0,13 19-92 0 0,-36-29-66 0 0,11 19-28 0 0,-21-29-4 0 0,-2 2-22 0 0,16 31-96 0 0,-16-32-39 0 0,-2-1-10 0 0,8 25 7 0 0,-9-25 34 0 0,1-1-284 0 0,9 23 264 0 0,-9-23-146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3.882"/>
    </inkml:context>
    <inkml:brush xml:id="br0">
      <inkml:brushProperty name="width" value="0.05" units="cm"/>
      <inkml:brushProperty name="height" value="0.05" units="cm"/>
      <inkml:brushProperty name="color" value="#E71224"/>
    </inkml:brush>
  </inkml:definitions>
  <inkml:trace contextRef="#ctx0" brushRef="#br0">74 68 19351 0 0,'-24'9'1720'0'0,"4"-5"-1376"0"0,11-2-280 0 0,6-4-64 0 0,-1-5-240 0 0,-5 3 144 0 0,4-5-864 0 0,5-7-160 0 0,30-29-7320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8:04.243"/>
    </inkml:context>
    <inkml:brush xml:id="br0">
      <inkml:brushProperty name="width" value="0.05" units="cm"/>
      <inkml:brushProperty name="height" value="0.05" units="cm"/>
      <inkml:brushProperty name="color" value="#E71224"/>
    </inkml:brush>
  </inkml:definitions>
  <inkml:trace contextRef="#ctx0" brushRef="#br0">129 1 19351 0 0,'-38'62'1720'0'0,"9"-19"-1376"0"0,4-5-280 0 0,7-11-64 0 0,7-11 104 0 0,8-9 8 0 0,-1 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34.054"/>
    </inkml:context>
    <inkml:brush xml:id="br0">
      <inkml:brushProperty name="width" value="0.05" units="cm"/>
      <inkml:brushProperty name="height" value="0.05" units="cm"/>
      <inkml:brushProperty name="color" value="#00A0D7"/>
    </inkml:brush>
  </inkml:definitions>
  <inkml:trace contextRef="#ctx0" brushRef="#br0">9 20 455 0 0,'0'0'360'0'0,"-9"-20"-8"0"0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44.515"/>
    </inkml:context>
    <inkml:brush xml:id="br0">
      <inkml:brushProperty name="width" value="0.05" units="cm"/>
      <inkml:brushProperty name="height" value="0.05" units="cm"/>
      <inkml:brushProperty name="color" value="#00A0D7"/>
    </inkml:brush>
  </inkml:definitions>
  <inkml:trace contextRef="#ctx0" brushRef="#br0">1188 3554 1951 0 0,'0'0'2402'0'0,"2"-6"-2010"0"0,5-16-68 0 0,-5 16 605 0 0,-1 1-854 0 0,4-16-49 0 0,-4 16 298 0 0,-4 5-217 0 0,-7 0 112 0 0,7 0 49 0 0,1 3 10 0 0,-7 9 10 0 0,7-9 376 0 0,1 2-320 0 0,0 2-145 0 0,-1 3-83 0 0,1 1 3817 0 0,15-10-3541 0 0,43 2 12 0 0,-43-2 528 0 0,-5-9-452 0 0,25-22-17 0 0,-25 23-74 0 0,-2 0-33 0 0,23-22-4 0 0,-22 22 244 0 0,0 1-369 0 0,25-19-10 0 0,-25 18 695 0 0,3 14-836 0 0,34 22 16 0 0,-33-22 620 0 0,-4 1-568 0 0,25 27 34 0 0,-25-27 1118 0 0,6-10-1187 0 0,43-9-21 0 0,-43 9 72 0 0,0 5-99 0 0,40 12-38 0 0,-52-14-17 0 0,1 0 0 0 0,-1-1 0 0 0,1 1 0 0 0,-1 0-1 0 0,1 1 1 0 0,-1-1 0 0 0,1 0 0 0 0,1 2 0 0 0,41 26 58 0 0,-34-22 212 0 0,3-3-208 0 0,40 12-4 0 0,-41-11 1 0 0,-2 1-6 0 0,4 3-53 0 0,22 18 0 0 0,-26-17-6 0 0,-1 0 0 0 0,10 14 0 0 0,-15-18 0 0 0,2 2 0 0 0,0 0 0 0 0,0 0 0 0 0,1 0 0 0 0,13 9 0 0 0,-16-14 2 0 0,1 1-1 0 0,0-1 1 0 0,0 0 0 0 0,0 0-1 0 0,0 0 1 0 0,1-1-1 0 0,-1 0 1 0 0,1 0 0 0 0,12 1-1 0 0,-12-3 10 0 0,1 0 0 0 0,0-1 0 0 0,-1 0 0 0 0,1 0-1 0 0,-1-1 1 0 0,12-4 0 0 0,-6 2 65 0 0,-3-2-4 0 0,30-18 0 0 0,-29 18 0 0 0,0-1 0 0 0,58-37 60 0 0,-28 17-109 0 0,-18 14 19 0 0,-16 9-40 0 0,1 0 0 0 0,0 1 0 0 0,0 0 0 0 0,0 0-1 0 0,12-2 1 0 0,-15 5-2 0 0,-1-1 0 0 0,1 1 0 0 0,-1 0 0 0 0,0 0 0 0 0,1 0 0 0 0,-1 1 0 0 0,1-1 0 0 0,-1 1 0 0 0,0 0 0 0 0,1 1 0 0 0,-1-1 0 0 0,0 1 0 0 0,7 3 0 0 0,-9-4 0 0 0,-1 1 0 0 0,1-1 0 0 0,0 1 0 0 0,-1 0 0 0 0,1 0 0 0 0,-1 0 0 0 0,0 0 0 0 0,1 0 0 0 0,-1 0 0 0 0,0 0 0 0 0,0 0 0 0 0,0 0 0 0 0,-1 1 0 0 0,1-1 0 0 0,-1 0 0 0 0,1 1 0 0 0,-1-1 0 0 0,1 3 0 0 0,1 36-11 0 0,-2-41 11 0 0,-1 6-7 0 0,1 0 0 0 0,1 0 0 0 0,-1 0 0 0 0,1 0 0 0 0,3 9 0 0 0,-1-6 9 0 0,1 0-1 0 0,10 15 1 0 0,-9-15 78 0 0,9-9 13 0 0,43 2-10 0 0,-43-2-6 0 0,0-5-21 0 0,41-16-34 0 0,-41 16 31 0 0,-1-2 0 0 0,60-31 11 0 0,-29 15-42 0 0,-20 12 20 0 0,-9 5-36 0 0,32-6-1 0 0,-37 10-5 0 0,0 1 0 0 0,0 0 0 0 0,0 1 0 0 0,0 0 0 0 0,0 0 0 0 0,11 3 0 0 0,-12-1 0 0 0,0 0 0 0 0,0 1 0 0 0,-1 0 0 0 0,1 0 0 0 0,-1 1 0 0 0,14 8 0 0 0,-9-3 0 0 0,20 18 0 0 0,-22-18 0 0 0,-7-4 0 0 0,1-1 0 0 0,0-1 0 0 0,0 1 0 0 0,0-1 0 0 0,0 0 0 0 0,0 0 0 0 0,1 0 0 0 0,-1 0 0 0 0,10 2 0 0 0,-10-5 0 0 0,1 1 0 0 0,-1-1 0 0 0,1 0 0 0 0,-1-1 0 0 0,1 1 0 0 0,-1-1 0 0 0,0 0 0 0 0,1 0 0 0 0,-1-1 0 0 0,0 0 0 0 0,7-3 0 0 0,2-1 0 0 0,-1-2 0 0 0,22-14 0 0 0,-33 20 0 0 0,2-1 0 0 0,-1 1 0 0 0,1-1 0 0 0,0 1 0 0 0,0-1 0 0 0,0 1 0 0 0,0 0 0 0 0,0 1 0 0 0,0-1 0 0 0,0 1 0 0 0,1 0 0 0 0,-1 0 0 0 0,6-1 0 0 0,-6 3 0 0 0,0-1 0 0 0,0 1 0 0 0,0 0 0 0 0,1 1 0 0 0,-1-1 0 0 0,-1 1 0 0 0,1 0 0 0 0,0 0 0 0 0,0 0 0 0 0,-1 0 0 0 0,1 0 0 0 0,-1 1 0 0 0,1 0 0 0 0,3 5 0 0 0,-1-2 0 0 0,0 1 0 0 0,7 12 0 0 0,2 3 0 0 0,-11-17 0 0 0,0 0 0 0 0,1 0 0 0 0,0 0 0 0 0,0-1 0 0 0,0 1 0 0 0,1-1 0 0 0,-1-1 0 0 0,12 6 0 0 0,-9-5 0 0 0,0-1 0 0 0,0-1 0 0 0,0 1 0 0 0,0-1 0 0 0,1-1 0 0 0,-1 1 0 0 0,15-1 0 0 0,-9-2 0 0 0,1 0 0 0 0,-1 0 0 0 0,23-7 0 0 0,40-10 0 0 0,-53 14 0 0 0,35-2 0 0 0,-40 6 0 0 0,0 0 0 0 0,26 5 0 0 0,-33-3 0 0 0,0 0 0 0 0,1 1 0 0 0,-1 1 0 0 0,15 6 0 0 0,37 25 0 0 0,-53-30 0 0 0,0-1 0 0 0,0-1 0 0 0,0 0 0 0 0,19 3 0 0 0,-14-4 0 0 0,1-1 0 0 0,28-1 0 0 0,39-10 0 0 0,-61 6 0 0 0,33-12 0 0 0,12-11 11 0 0,-42 16 31 0 0,24-10-20 0 0,-25 12 20 0 0,43-7-31 0 0,-53 14-11 0 0,1 1 0 0 0,-1 0 0 0 0,21 1 0 0 0,42 11 0 0 0,4-4 0 0 0,0-9 0 0 0,-2-7 0 0 0,-1-2 0 0 0,-16 8 11 0 0,-60 3-6 0 0,-1-1-1 0 0,0 1 1 0 0,1 1 0 0 0,-1-1 0 0 0,0 0-1 0 0,1 0 1 0 0,-1 1 0 0 0,4 1-1 0 0,57 18 7 0 0,7 8-11 0 0,0 6 0 0 0,-5-12 11 0 0,-62-20-5 0 0,0-2 0 0 0,1 1 0 0 0,-1 0 0 0 0,0 0 0 0 0,0-1 0 0 0,5 0 0 0 0,44 3 17 0 0,-39-2 37 0 0,1-2 0 0 0,40-5-37 0 0,-27 1 19 0 0,42-9-31 0 0,-54 11-11 0 0,0 1 0 0 0,0 1 0 0 0,20 0 0 0 0,-18 3 0 0 0,0 1 0 0 0,26 7 0 0 0,33 9 0 0 0,1-5 0 0 0,1-6 0 0 0,-16-8 11 0 0,-35-2 31 0 0,45-2-31 0 0,-4 3 0 0 0,-41 0 31 0 0,25-2-20 0 0,-25 1 20 0 0,39-1-31 0 0,-56 3-11 0 0,0 1 0 0 0,0 0 0 0 0,1 0 0 0 0,-1 1 0 0 0,11 4 0 0 0,-11-2 0 0 0,0 1 0 0 0,0 0 0 0 0,0 0 0 0 0,9 8 0 0 0,26 18 11 0 0,-43-29-6 0 0,0-1-1 0 0,-1 0 1 0 0,1 0 0 0 0,0 0 0 0 0,0 0-1 0 0,0 0 1 0 0,0 0 0 0 0,4 0-1 0 0,42 14 18 0 0,-36-11 31 0 0,1-3 0 0 0,37 4-31 0 0,-24-1 20 0 0,38 16-31 0 0,4 10-11 0 0,-58-26 0 0 0,0-1 0 0 0,1 0 0 0 0,-1-1 0 0 0,0 0 0 0 0,12 0 0 0 0,-11-1 3 0 0,1-2-1 0 0,-1 1 0 0 0,0-1 1 0 0,19-5-1 0 0,31-14 58 0 0,-37 12 0 0 0,-24 8-60 0 0,17-5 6 0 0,27-5 0 0 0,-25 8-6 0 0,-1 1 0 0 0,24 2 0 0 0,33 5 0 0 0,2 5 0 0 0,-16-7 11 0 0,-49-4 42 0 0,2-3 0 0 0,39-9-31 0 0,-39 9 31 0 0,-1-2 0 0 0,39-16-31 0 0,-28 11 20 0 0,31-13-31 0 0,-41 18-11 0 0,1 0 0 0 0,24-4 0 0 0,28 4 0 0 0,-58 5 0 0 0,69-5 0 0 0,2 4 0 0 0,-1 10 0 0 0,-72-9 0 0 0,67 9 0 0 0,-61-9 0 0 0,1-1 0 0 0,-1 0 0 0 0,26-5 0 0 0,-19 0 6 0 0,20-8 0 0 0,27-11 67 0 0,-55 21-9 0 0,0 1-8 0 0,48-15-45 0 0,12-5-11 0 0,-6 1 0 0 0,-13 2 11 0 0,-31 11 31 0 0,33-13-31 0 0,0 3 0 0 0,-53 19-7 0 0,-1-1 1 0 0,1 1-1 0 0,0-1 1 0 0,-1 1-1 0 0,1 0 0 0 0,0-1 1 0 0,-1 1-1 0 0,1 0 1 0 0,0 0-1 0 0,-1 0 1 0 0,4 1-1 0 0,55 7 49 0 0,-48-6-50 0 0,0 1 0 0 0,0 1-1 0 0,20 8 1 0 0,-21-7 1 0 0,0 2-1 0 0,14 10 1 0 0,-9-4 38 0 0,15 17-20 0 0,-29-28-18 0 0,-1-1 0 0 0,1 1 1 0 0,-1-1-1 0 0,1 0 0 0 0,-1 0 0 0 0,1 0 1 0 0,0 0-1 0 0,0 0 0 0 0,2 1 0 0 0,48 23 7 0 0,9 10-11 0 0,-51-29 0 0 0,-1-1 0 0 0,1 0 0 0 0,1 0 0 0 0,14 4 0 0 0,-16-7 0 0 0,-1-1 0 0 0,1 0 0 0 0,-1 0 0 0 0,1-1 0 0 0,0 0 0 0 0,14-3 0 0 0,48-10 0 0 0,3 7 0 0 0,-57 5 0 0 0,-1-2 0 0 0,24-6 0 0 0,32-16 0 0 0,-56 20 0 0 0,0 1 0 0 0,20-2 0 0 0,31 1 0 0 0,1 0 0 0 0,2-3 0 0 0,-11 0 76 0 0,-47 7 1763 0 0,-2-5-1755 0 0,32-16-412 0 0,-31 16-154 0 0,0 5-634 0 0,-11 1 1116 0 0,17-2-8 0 0,24-6-1 0 0,-25 4 9 0 0,-1-2 0 0 0,20-9 0 0 0,27-16 0 0 0,5 4 0 0 0,5-1 0 0 0,-4-2 0 0 0,-61 27 0 0 0,0 0 0 0 0,0 0 0 0 0,-1-1 0 0 0,1 0 0 0 0,-1 0 0 0 0,7-6 0 0 0,-11 7 0 0 0,0 0 0 0 0,1-1 0 0 0,-1 1 0 0 0,-1-1 0 0 0,1 1 0 0 0,0-1 0 0 0,-1 0 0 0 0,2-7 0 0 0,-1 6 0 0 0,1-4 0 0 0,0 0 0 0 0,0 1 0 0 0,9-16 0 0 0,-2 9 0 0 0,16-18 0 0 0,-24 31 0 0 0,34-46 0 0 0,-32 42 0 0 0,0-1 0 0 0,-1 0 0 0 0,1 0 0 0 0,3-13 0 0 0,-5 10 0 0 0,0 0 0 0 0,1-17 0 0 0,-3 11 34 0 0,4-21 65 0 0,-3 28-90 0 0,5-27 46 0 0,-4 26-46 0 0,-2 5 0 0 0,1-1 0 0 0,0 1 1 0 0,1 0-1 0 0,-1-1 0 0 0,5-7 0 0 0,-2 2 0 0 0,13-31 46 0 0,5-7 16 0 0,-6 10-59 0 0,2-7-12 0 0,-4 2 0 0 0,-13 38 0 0 0,0 0 0 0 0,-1 1 0 0 0,1-1 0 0 0,-1 0 0 0 0,-1-7 0 0 0,-6-18 11 0 0,5 25 170 0 0,-1 1-117 0 0,-7-14 1 0 0,7 14 86 0 0,0 0-71 0 0,-13-20-1 0 0,-3-7-18 0 0,1-2-49 0 0,1 5-12 0 0,0 5 0 0 0,3 4-12 0 0,8 12-36 0 0,-4-15 36 0 0,4-11 12 0 0,5-5 0 0 0,2-4 0 0 0,-3 0 0 0 0,1 5 0 0 0,0-1 0 0 0,4-4 0 0 0,-1 34 0 0 0,0 0 0 0 0,1 1 0 0 0,4-10 0 0 0,13-27 0 0 0,-15 35 0 0 0,-2-1 0 0 0,4-13 0 0 0,-1-15 11 0 0,-6 36-6 0 0,1 1 0 0 0,-1-1 0 0 0,0 0 0 0 0,0 1 0 0 0,0-1 0 0 0,0 1 0 0 0,0-1 0 0 0,-1 1 0 0 0,1-1 0 0 0,-1-2 0 0 0,-1-2 4 0 0,-3-15 44 0 0,2-2 0 0 0,1-3-31 0 0,2 13 20 0 0,-1-22-31 0 0,3-9-11 0 0,-2 41 0 0 0,0 0 0 0 0,1 0 0 0 0,0 0 0 0 0,0 0 0 0 0,0 0 0 0 0,0 0 0 0 0,0 0 0 0 0,1 0 0 0 0,3-4 0 0 0,-4 5 0 0 0,1 1 0 0 0,0-1 0 0 0,0 1 0 0 0,1 0 0 0 0,-1 0 0 0 0,0 0 0 0 0,1 0 0 0 0,0 0 0 0 0,-1 1 0 0 0,1-1 0 0 0,0 1 0 0 0,-1 0 0 0 0,1 0 0 0 0,0 0 0 0 0,4-1 0 0 0,1 1 0 0 0,0 0 0 0 0,0 0 0 0 0,12 2 0 0 0,0 0 0 0 0,-1-2 0 0 0,30-5 0 0 0,9-5 11 0 0,-57 11-7 0 0,1-1 0 0 0,0 1-1 0 0,0 0 1 0 0,0 0 0 0 0,0 0 0 0 0,0 0 0 0 0,0 0 0 0 0,0 0 0 0 0,0 0 0 0 0,2 1-1 0 0,54 8 8 0 0,14 0-11 0 0,-47-7 0 0 0,27-2 0 0 0,-34-1 0 0 0,0-1 0 0 0,22-5 0 0 0,26-14 0 0 0,-44 14 0 0 0,25-6 0 0 0,-30 10 0 0 0,-1 1 0 0 0,26 0 0 0 0,33 4 0 0 0,-56-4 0 0 0,33-5 0 0 0,15-8 0 0 0,-45 10 1 0 0,-8 2 31 0 0,28-9-1 0 0,9-5 34 0 0,-27 10-6 0 0,21-5-36 0 0,-43 12-19 0 0,1-1 1 0 0,-1 1 0 0 0,0-1 0 0 0,1 1-1 0 0,-1 0 1 0 0,0-1 0 0 0,1 1 0 0 0,1 1-1 0 0,57 2 7 0 0,-38 0-11 0 0,24 6 0 0 0,31 9 0 0 0,-60-15 0 0 0,1-1 0 0 0,26-1 0 0 0,-29-1 0 0 0,0-1 0 0 0,30-7 0 0 0,-36 6 0 0 0,0-1 0 0 0,-1 0 0 0 0,1-1 0 0 0,14-8 0 0 0,26-23 11 0 0,-11 8 43 0 0,-37 26-47 0 0,0 0-1 0 0,-1 0 1 0 0,1 0-1 0 0,0 0 1 0 0,0 0 0 0 0,0 0-1 0 0,0 1 1 0 0,2-2-1 0 0,41-11 17 0 0,-43 12-19 0 0,0 1 0 0 0,0-1-1 0 0,0 1 1 0 0,0-1 0 0 0,0 1 0 0 0,0 0 0 0 0,0 0 0 0 0,0 0 0 0 0,0 0 0 0 0,2 0-1 0 0,59 4 8 0 0,10 1-11 0 0,-1-8 0 0 0,-7-5 0 0 0,-43 5 0 0 0,25 1 0 0 0,-26 3 0 0 0,36 6 0 0 0,21 13 0 0 0,-8 2 0 0 0,-56-17 0 0 0,-1-2 0 0 0,27 5 0 0 0,-26-7 0 0 0,-1-1 0 0 0,1-1 0 0 0,15-2 0 0 0,40-7 0 0 0,3 3 0 0 0,-5 6 0 0 0,3 0 0 0 0,-3-2 0 0 0,2 5 0 0 0,1 4 0 0 0,-51-5 0 0 0,31-1 0 0 0,-32-2 0 0 0,29-8 0 0 0,15-5 0 0 0,-42 9 28 0 0,21-2 88 0 0,-30 9-63 0 0,-1-1-50 0 0,-1 1 0 0 0,1 1-1 0 0,16 4 1 0 0,35 21-3 0 0,-54-25 1 0 0,0 0 1 0 0,0-1-1 0 0,-1 0 0 0 0,1 0 1 0 0,0-1-1 0 0,0 0 0 0 0,10 0 1 0 0,-3-2 26 0 0,24-6 0 0 0,-38 8-28 0 0,10-3 77 0 0,0 1-10 0 0,30-5-42 0 0,-28 5-4 0 0,-1 0-1 0 0,18-1 1 0 0,-16 2-12 0 0,8 1 33 0 0,34 7-31 0 0,15 5-11 0 0,0-2 0 0 0,-1 5 0 0 0,-1 7 0 0 0,-53-17 0 0 0,0-1 0 0 0,19 4 0 0 0,-22-7 0 0 0,-1 0 0 0 0,0-1 0 0 0,19-2 0 0 0,-16 1 0 0 0,-4-1 0 0 0,0 1 0 0 0,19 1 0 0 0,-17 2 0 0 0,1 0 0 0 0,21 8 0 0 0,-28-8 0 0 0,15 4 0 0 0,23 5 0 0 0,-22-8 0 0 0,23 0 0 0 0,-31-3 0 0 0,-1 0 0 0 0,25-3 0 0 0,-28 0 0 0 0,0 0 0 0 0,0 0 0 0 0,17-8 0 0 0,26-15 0 0 0,-41 21 0 0 0,0 0 0 0 0,23-6 0 0 0,-28 9 0 0 0,0 1 0 0 0,0 0 0 0 0,0 0 0 0 0,0 1 0 0 0,0 0 0 0 0,14 2 0 0 0,-8 0 0 0 0,0 2 0 0 0,14 5 0 0 0,-16-5 0 0 0,5 1 0 0 0,1 0 0 0 0,16 2 0 0 0,-21-5 0 0 0,0-1 0 0 0,0-1 0 0 0,16-1 0 0 0,35-3 0 0 0,-52 5 0 0 0,0 0 0 0 0,0 0 0 0 0,20 6 0 0 0,33 11 0 0 0,-50-16 0 0 0,1 0 0 0 0,23-2 0 0 0,-33 0 0 0 0,9 0 0 0 0,0 0 0 0 0,19 3 0 0 0,-19 0 0 0 0,0 1 0 0 0,17 7 0 0 0,-26-9 0 0 0,47 17 11 0 0,-41-16 187 0 0,-1 3-139 0 0,40 18-47 0 0,-40-19-12 0 0,1-1 0 0 0,-1 0 0 0 0,18 4 0 0 0,-20-7 2 0 0,-1 0-1 0 0,0-1 1 0 0,0 0-1 0 0,1 0 1 0 0,-1 0-1 0 0,10-2 1 0 0,28-11 31 0 0,-32 8-24 0 0,46-12 2 0 0,3 3-11 0 0,0 4 0 0 0,0 6 0 0 0,-55 4 0 0 0,-1 0 0 0 0,0-1 0 0 0,1 1 0 0 0,-1-1 0 0 0,0 0 0 0 0,1 0 0 0 0,7-3 0 0 0,-11 3 0 0 0,-1 0 0 0 0,-1-1 0 0 0,1 1 0 0 0,0-1 0 0 0,0 1 0 0 0,0-1 0 0 0,-1 1 0 0 0,1-1 0 0 0,-1 0 0 0 0,1 0 0 0 0,-1 0 0 0 0,0 0 0 0 0,1 0 0 0 0,-1 0 0 0 0,0 0 0 0 0,-1 0 0 0 0,2-4 0 0 0,4-34 0 0 0,3 4-12 0 0,-8 31 3 0 0,1 1 0 0 0,-1 0 0 0 0,1-1 0 0 0,-1 1 0 0 0,1 0-1 0 0,4-5 1 0 0,-1 1-3 0 0,-2 1-65 0 0,1 0-59 0 0,12-22 114 0 0,-6 16-20 0 0,16-19 31 0 0,-22 28 11 0 0,1-2 0 0 0,0 1 0 0 0,0-1 0 0 0,5-10 0 0 0,-8 11 0 0 0,0-1 0 0 0,0 1 0 0 0,0-1 0 0 0,-1 0 0 0 0,1-6 0 0 0,-2 11 0 0 0,9-38 0 0 0,-7 31 0 0 0,1 0 0 0 0,0 0 0 0 0,5-8 0 0 0,12-16-11 0 0,-11 19-31 0 0,12-19 31 0 0,6-8 11 0 0,-23 35 2 0 0,-1-1 0 0 0,0 0 0 0 0,0 0 1 0 0,3-10-1 0 0,-1-17 55 0 0,-6 20 28 0 0,-5-10 5 0 0,3 10-21 0 0,-4-20-16 0 0,-1-7 11 0 0,4 11-53 0 0,0-8-11 0 0,3-2 0 0 0,1-2 0 0 0,0 2 0 0 0,-3 5 0 0 0,-6 0 0 0 0,-5-2 0 0 0,-6 2 0 0 0,1 8 0 0 0,-3 2 0 0 0,-7-3-67 0 0,1 5-43 0 0,4 2 50 0 0,13 13 51 0 0,-14-14-53 0 0,3 1 50 0 0,-3-3 12 0 0,0-2 0 0 0,-1 1 0 0 0,0-1 11 0 0,0 0 42 0 0,2-1 11 0 0,3 0 0 0 0,3-1 1 0 0,-1-4-6 0 0,-7 4-47 0 0,-3 3-12 0 0,1 0 0 0 0,4 2 0 0 0,-1 0 0 0 0,-1-2 0 0 0,-1-2 0 0 0,0-4 0 0 0,1-2 0 0 0,2-1 0 0 0,2 2 0 0 0,1 3 0 0 0,-1 4 0 0 0,-4 2 0 0 0,1 5 0 0 0,-1 2 0 0 0,-3 2 0 0 0,23 11-4 0 0,-27-5-50 0 0,32 7 52 0 0,-34-5-10 0 0,-11 3 12 0 0,1 4 0 0 0,-4-1 0 0 0,0 0 0 0 0,2-1 0 0 0,-6 0-60 0 0,15-1 48 0 0,-19-1-41 0 0,15-2 42 0 0,-22 2-49 0 0,-15 3 39 0 0,0 4 0 0 0,0 4 0 0 0,-120 27 0 0 0,-179 72 21 0 0,320-90 0 0 0,-165 41-64 0 0,180-50 48 0 0,0-3 0 0 0,0-1 0 0 0,-57-1 0 0 0,-182-20 16 0 0,-120 0 0 0 0,66 17-16 0 0,-112 5-28 0 0,411-5 7 0 0,0-1 0 0 0,-46-6 1 0 0,59 2 27 0 0,0-1-1 0 0,0 0 1 0 0,1-2 0 0 0,-35-14 0 0 0,-26-18 10 0 0,29 12 2 0 0,-1 3 0 0 0,-108-31 1 0 0,108 43 39 0 0,0 3 1 0 0,0 3-1 0 0,0 2 1 0 0,-1 2 0 0 0,-111 12-1 0 0,46 9-43 0 0,1 5 0 0 0,1 5 0 0 0,-128 49 0 0 0,175-53 0 0 0,-89 20 0 0 0,132-41 0 0 0,-13-4 0 0 0,1-5 0 0 0,5-8 0 0 0,-4-7 60 0 0,9 4 19 0 0,5 3-55 0 0,-8-4 18 0 0,-2 6-31 0 0,1 4-11 0 0,8 4 0 0 0,-8 1 0 0 0,-5 2 0 0 0,-4 2-13 0 0,-2 0-61 0 0,-5-4-135 0 0,43 3 177 0 0,-27-3-127 0 0,-9-2-10 0 0,-2 2 22 0 0,-1-3 81 0 0,9 2 28 0 0,-48 2 1 0 0,-17 14 37 0 0,-196 51 0 0 0,266-55 0 0 0,-146 34 0 0 0,131-34 0 0 0,-85 6 0 0 0,104-16 0 0 0,-13-3 0 0 0,4-5 0 0 0,4-3 0 0 0,4-4 0 0 0,0-1 0 0 0,-29-22 0 0 0,36 22 0 0 0,-1 1 0 0 0,0 2 0 0 0,-52-22 0 0 0,61 30 0 0 0,-1 1 0 0 0,0 1 0 0 0,0 1 0 0 0,0 1 0 0 0,0 0 0 0 0,0 1 0 0 0,0 1 0 0 0,-1 0 0 0 0,1 2 0 0 0,-17 2 0 0 0,-8 6 0 0 0,0 1 0 0 0,1 2 0 0 0,1 2 0 0 0,0 1 0 0 0,-49 29 0 0 0,51-25-12 0 0,-5 5-39 0 0,-1-3 0 0 0,-2-2 0 0 0,-52 17 0 0 0,69-29 51 0 0,20-6 0 0 0,-7 3 0 0 0,-29 4 0 0 0,15-6 0 0 0,-28-1 0 0 0,1-2 0 0 0,-70-11 0 0 0,54 5 0 0 0,27 4 0 0 0,1 1 0 0 0,-86 11 0 0 0,75-4 0 0 0,14-2 0 0 0,-2-2 0 0 0,-2 1 0 0 0,-29 5-51 0 0,0 3 0 0 0,1 4 0 0 0,-92 30 0 0 0,-208 93-153 0 0,318-116 204 0 0,-1-2 0 0 0,-75 14 0 0 0,41-23 0 0 0,29-6 0 0 0,-197 20 0 0 0,-63 9 0 0 0,282-28 0 0 0,-103 18 0 0 0,-150 6 0 0 0,183-32 3 0 0,95 1-6 0 0,-1-2 0 0 0,1 0 1 0 0,-1 0-1 0 0,-27-11 0 0 0,22 5-39 0 0,-7-6 31 0 0,3-2 11 0 0,2 2 0 0 0,0 0 0 0 0,-2 1 0 0 0,-1 2 0 0 0,-3 3 0 0 0,-1 2 0 0 0,-2 3 12 0 0,-3-1 48 0 0,-1 3 13 0 0,-163 11 70 0 0,168-6-140 0 0,0-2 0 0 0,1-1 1 0 0,-1-1-1 0 0,-56-10 0 0 0,0-2 227 0 0,31 6-119 0 0,23 3-82 0 0,0 1-1 0 0,-1 1 0 0 0,1 2 1 0 0,0 1-1 0 0,-1 2 0 0 0,1 1 1 0 0,-62 16-1 0 0,-98 44-28 0 0,121-38 0 0 0,-147 42 0 0 0,179-59 0 0 0,-1-1 0 0 0,-1-2 0 0 0,-61 1 0 0 0,83-7 0 0 0,-1-2 0 0 0,1 0 0 0 0,-37-9 0 0 0,37 4 0 0 0,2-1 0 0 0,0-1 0 0 0,1 0 0 0 0,0-2 0 0 0,-22-17 0 0 0,29 21 0 0 0,1 0 0 0 0,-1 1 0 0 0,0 0 0 0 0,0 1 0 0 0,-1 0 0 0 0,1 0 0 0 0,-1 1 0 0 0,0 1 0 0 0,0 0 0 0 0,-1 0 0 0 0,1 1 0 0 0,-23-1 0 0 0,1 3 0 0 0,-1 1 0 0 0,1 1 0 0 0,-40 9 0 0 0,33-2 0 0 0,-74 26 0 0 0,77-22 0 0 0,-1-1 0 0 0,-49 8 0 0 0,61-17 0 0 0,-77-3 0 0 0,79-3 0 0 0,4-1 0 0 0,1 0 0 0 0,0-1 0 0 0,0-1 0 0 0,-24-12 0 0 0,-70-42 0 0 0,106 56 0 0 0,-11-5-28 0 0,0 0 0 0 0,0 1 1 0 0,-1 1-1 0 0,0 0 0 0 0,0 2 0 0 0,0 0 0 0 0,-1 1 1 0 0,0 1-1 0 0,0 1 0 0 0,0 0 0 0 0,0 2 0 0 0,0 0 1 0 0,-29 5-1 0 0,-39 9-879 0 0,-30 6 916 0 0,55-4 598 0 0,56-14-607 0 0,0 0 0 0 0,0 0 0 0 0,0-1 0 0 0,-8 2 0 0 0,5-3 0 0 0,-50 9 0 0 0,27-3 0 0 0,-3 3 0 0 0,-2 3 0 0 0,1 3 0 0 0,5 5 0 0 0,5 3-11 0 0,2 3-31 0 0,5-1 20 0 0,1 2-20 0 0,-1 2 31 0 0,-2 11 11 0 0,0-1 0 0 0,3 3 0 0 0,-1 6 0 0 0,5-4 0 0 0,1-1 0 0 0,1 0 0 0 0,0 2 0 0 0,1 3 0 0 0,1-1 0 0 0,0 5 0 0 0,-3 17-449 0 0,12-56 289 0 0,-10 36-679 0 0,9-38 679 0 0,-9 34-272 0 0,3 2 416 0 0,0 6 16 0 0,1 1 0 0 0,3 11 0 0 0,5-19 60 0 0,1 19 725 0 0,0-54-278 0 0,0 1-64 0 0,7 50-294 0 0,1 13-133 0 0,0-4-16 0 0,0-5 0 0 0,2-5 0 0 0,1 5 0 0 0,-7-8 0 0 0,-2-1 0 0 0,2 2 0 0 0,3 0 0 0 0,8 8 0 0 0,7-2 0 0 0,5-4 0 0 0,7-2 0 0 0,0 2 0 0 0,-2 5 0 0 0,-24-49 0 0 0,0-1 0 0 0,13 15 0 0 0,-11-18 0 0 0,0-1 0 0 0,21 19 0 0 0,-21-22-3 0 0,0-1 1 0 0,1 1-1 0 0,15 7 0 0 0,-20-13-2 0 0,1 1 0 0 0,-1-1-1 0 0,0-1 1 0 0,1 1 0 0 0,0-1-1 0 0,0-1 1 0 0,7 2 0 0 0,-7-3 3 0 0,0 0 1 0 0,0 0-1 0 0,0-1 1 0 0,0 0-1 0 0,0-1 1 0 0,12-4-1 0 0,43-18 2 0 0,-48 17 0 0 0,0 1 0 0 0,19-4 0 0 0,-28 8 0 0 0,0 1 0 0 0,0 0 0 0 0,0 0 0 0 0,1 1 0 0 0,-1 0 0 0 0,0 0 0 0 0,0 1 0 0 0,0-1 0 0 0,8 3 0 0 0,-8-1 0 0 0,1 1 0 0 0,0-1 0 0 0,-1 2 0 0 0,0-1 0 0 0,0 1 0 0 0,0 0 0 0 0,0 0 0 0 0,7 6 0 0 0,44 43 0 0 0,-46-45 0 0 0,0-1 0 0 0,0 0 0 0 0,22 10 0 0 0,-21-12 0 0 0,-5-2 0 0 0,1 0 0 0 0,-1 0 0 0 0,-1 1 0 0 0,1 0 0 0 0,10 8 0 0 0,-14-8-1 0 0,0-1-1 0 0,0 1 1 0 0,0 0 0 0 0,0 0-1 0 0,-1 0 1 0 0,0 0 0 0 0,0 1-1 0 0,0-1 1 0 0,1 7 0 0 0,-3-11 1 0 0,3 10-64 0 0,-1-1-120 0 0,4 34 173 0 0,-6-33 11 0 0,-1-1 0 0 0,0 0 0 0 0,-2 9 0 0 0,3-17 0 0 0,-9 45 0 0 0,5-10-11 0 0,3-28-43 0 0,14-8-77 0 0,36 1 108 0 0,-48-1 21 0 0,0 0 0 0 0,0 0 0 0 0,0 0-1 0 0,-1 0 1 0 0,1 0 0 0 0,0 0 0 0 0,0 0-1 0 0,0 1 1 0 0,0-1 0 0 0,0 0 0 0 0,0 0-1 0 0,-1 1 1 0 0,1-1 0 0 0,0 0 0 0 0,0 1-1 0 0,0-1 1 0 0,-1 1 0 0 0,1-1 0 0 0,0 1-1 0 0,-1 0 1 0 0,1-1 0 0 0,0 1 0 0 0,-1-1-1 0 0,1 1 1 0 0,0 1 0 0 0,33 34-84 0 0,-25-27 10 0 0,-9 0-349 0 0,2 38 290 0 0,-6-43-74 0 0,-12 12 97 0 0,15-15 98 0 0,0 0 1 0 0,1 0-1 0 0,-1-1 0 0 0,1 1 1 0 0,-1 0-1 0 0,0-1 0 0 0,0 1 0 0 0,0-1 1 0 0,1 1-1 0 0,-1-1 0 0 0,0 1 1 0 0,0-1-1 0 0,0 1 0 0 0,0-1 0 0 0,0 0 1 0 0,0 0-1 0 0,1 1 0 0 0,-1-1 1 0 0,0 0-1 0 0,-2 0 0 0 0,1 0-54 0 0,-7 1-193 0 0,-17-1-10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3.800"/>
    </inkml:context>
    <inkml:brush xml:id="br0">
      <inkml:brushProperty name="width" value="0.05" units="cm"/>
      <inkml:brushProperty name="height" value="0.05" units="cm"/>
      <inkml:brushProperty name="color" value="#00A0D7"/>
    </inkml:brush>
  </inkml:definitions>
  <inkml:trace contextRef="#ctx0" brushRef="#br0">1288 30 8287 0 0,'0'0'1232'0'0,"-3"-2"-1056"0"0,-9-6 22 0 0,9 6 1339 0 0,1-1-1289 0 0,1 0-79 0 0,-3-3-141 0 0,0 0 3008 0 0,0 11-2668 0 0,-11 15-13 0 0,12-15 225 0 0,1 1-307 0 0,-6 21-13 0 0,6-20 328 0 0,2 2-414 0 0,-3 27-46 0 0,2-27 450 0 0,2 0-442 0 0,3 29 4 0 0,-2-29 336 0 0,-4 0-320 0 0,-4 25-16 0 0,5-25-4 0 0,-2-2 0 0 0,0 1-87 0 0,1-2 23 0 0,0-1 0 0 0,0 0-1 0 0,-1 0 1 0 0,-5 9 0 0 0,4-4-27 0 0,1-4 0 0 0,0 0 1 0 0,-1 0-1 0 0,1-1 0 0 0,-6 7 0 0 0,-16 22 204 0 0,-38 46 3 0 0,39-49-193 0 0,-48 62-5 0 0,14-20-175 0 0,-55 91 1 0 0,52-52 7 0 0,39-74 102 0 0,-9 16 1 0 0,-2 2-33 0 0,0-2 32 0 0,2-1 22 0 0,0-4 42 0 0,20-31-31 0 0,-18 29 86 0 0,-50 102 106 0 0,60-110-214 0 0,-9 17 0 0 0,18-35 0 0 0,-15 27 54 0 0,2-6-44 0 0,2 1-10 0 0,4-16 14 0 0,15-25-6 0 0,1 1 1 0 0,0-1-1 0 0,-1 0 1 0 0,0 0 0 0 0,0 0-1 0 0,1 0 1 0 0,-6 3 0 0 0,3-1 2 0 0,0-1 161 0 0,0-1-62 0 0,-13 6 2 0 0,13-6 64 0 0,1 0-106 0 0,-11 7 15 0 0,8-2-26 0 0,-8 21-49 0 0,2 11-10 0 0,3 6 0 0 0,-2 6 0 0 0,-1-9 0 0 0,-2-6 0 0 0,11-29 5 0 0,-14 21 61 0 0,3-8 27 0 0,11-16 63 0 0,-1-1-80 0 0,-9 9 16 0 0,10-9 4 0 0,0-2 0 0 0,-1 2-58 0 0,1-1-36 0 0,-22 1 443 0 0,22-3-359 0 0,0 0-28 0 0,-12-6-47 0 0,14 5-11 0 0,-1 0 0 0 0,1 0 0 0 0,0 0 0 0 0,-1 0 0 0 0,1 0 0 0 0,0 0 0 0 0,0-1 0 0 0,0 1 0 0 0,0 0 0 0 0,-1-3 0 0 0,1 1 0 0 0,0 0 0 0 0,0 0 0 0 0,0 1 0 0 0,0-1 0 0 0,1 0 0 0 0,-1-6 0 0 0,1-26 0 0 0,2-3 0 0 0,20-159 0 0 0,-9 93 0 0 0,-10 73 0 0 0,-2-11 0 0 0,-2 6 0 0 0,-2 6 0 0 0,-1 2 0 0 0,-3 0 0 0 0,0 2 0 0 0,-2 0 11 0 0,-1 0 31 0 0,0-1-31 0 0,2-1-11 0 0,1-3 0 0 0,3-4 0 0 0,2-5 0 0 0,4 1 0 0 0,2 2 0 0 0,4 4 0 0 0,-1 1 0 0 0,-1 3 0 0 0,-3 2 0 0 0,-1 4 11 0 0,-3 16 31 0 0,-3-5-20 0 0,4 9-1 0 0,8-2 0 0 0,1 1-17 0 0,1-1 0 0 0,13-10-1 0 0,-17 10-6 0 0,-2 1 0 0 0,1-1 0 0 0,0 0 0 0 0,4-8 0 0 0,-4 9-27 0 0,1 12-9 0 0,16 32-34 0 0,-21-39 65 0 0,0 1-1 0 0,0-1 1 0 0,-1 0 0 0 0,1 1 0 0 0,0-1-1 0 0,-1 1 1 0 0,1-1 0 0 0,-1 1 0 0 0,0-1-1 0 0,1 3 1 0 0,3 29-83 0 0,-3-31 84 0 0,-1 0 0 0 0,0 0-1 0 0,1 0 1 0 0,-1 0 0 0 0,1 0-1 0 0,0 0 1 0 0,1 3 0 0 0,22 45-4 0 0,13 10 11 0 0,-27-44 0 0 0,14 32 0 0 0,-19-35 0 0 0,-1 1 0 0 0,5 24 0 0 0,-2 24 0 0 0,-4 4 0 0 0,-3-8 0 0 0,-4-8 0 0 0,2-2 0 0 0,2-48 0 0 0,0 47 0 0 0,9-2 11 0 0,-9-44-9 0 0,0 0-1 0 0,0 0 1 0 0,0-1 0 0 0,1 1-1 0 0,-1 0 1 0 0,0 0 0 0 0,0 0-1 0 0,1-1 1 0 0,-1 1 0 0 0,1 0 0 0 0,-1-1-1 0 0,1 1 1 0 0,-1 0 0 0 0,1-1-1 0 0,-1 1 1 0 0,1 0 0 0 0,-1-1 0 0 0,1 1-1 0 0,0-1 1 0 0,-1 1 0 0 0,1-1-1 0 0,0 0 1 0 0,0 1 0 0 0,0-1-1 0 0,10 8 3 0 0,0 0 0 0 0,14 13-1 0 0,-17-12 1 0 0,0 1-1 0 0,11 17 1 0 0,-18-26-1 0 0,0 0 0 0 0,0 0 0 0 0,-1 0 0 0 0,1 0 0 0 0,0 0 0 0 0,-1 0 0 0 0,1 1 0 0 0,-1-1 0 0 0,1 0 0 0 0,-1 0 0 0 0,0 1 0 0 0,1-1 0 0 0,-1 3 0 0 0,2 7 6 0 0,-1-5 2 0 0,0 1 0 0 0,0 0 0 0 0,0-1 0 0 0,-2 12 0 0 0,3 27 0 0 0,1-21-9 0 0,-3-23-2 0 0,0 0 1 0 0,0-1-1 0 0,0 1 1 0 0,0 0-1 0 0,1 0 1 0 0,-1-1-1 0 0,0 1 1 0 0,0 0-1 0 0,1-1 1 0 0,-1 1-1 0 0,1 0 1 0 0,-1-1-1 0 0,1 1 1 0 0,-1-1 0 0 0,1 1-1 0 0,-1-1 1 0 0,1 1-1 0 0,-1-1 1 0 0,2 1-1 0 0,0-1 4 0 0,0 0 0 0 0,-1-1-1 0 0,1 1 1 0 0,0-1 0 0 0,0 1 0 0 0,0-1-1 0 0,-1 0 1 0 0,1 0 0 0 0,0 0 0 0 0,-1 0-1 0 0,1 0 1 0 0,-1 0 0 0 0,1 0 0 0 0,-1-1-1 0 0,2-1 1 0 0,8-9 56 0 0,7-14-36 0 0,-13 20 107 0 0,-4 15-77 0 0,-1-9-54 0 0,1 11 4 0 0,0 0 0 0 0,-1 11-1 0 0,0-20-3 0 0,0 1 0 0 0,-1-1 0 0 0,1 1 0 0 0,-1 0 0 0 0,1-1 0 0 0,-1 1 0 0 0,0-1 0 0 0,0 0 0 0 0,0 1 0 0 0,0-1 0 0 0,-3 4 0 0 0,4-6 0 0 0,-1 1 0 0 0,1-1 0 0 0,-1 1 0 0 0,1-1 0 0 0,-1 0 0 0 0,1 1 0 0 0,-1-1 0 0 0,1 0 0 0 0,-1 1 0 0 0,1-1 0 0 0,-1 0 0 0 0,1 0 0 0 0,-1 1 0 0 0,0-1 0 0 0,1 0 0 0 0,-1 0 0 0 0,1 0 0 0 0,-1 0 0 0 0,0 0 0 0 0,1 0 0 0 0,-1 0 0 0 0,1 0 0 0 0,-1 0 0 0 0,0 0 0 0 0,1 0 0 0 0,-1 0 0 0 0,0-1 0 0 0,-14-8 0 0 0,-15-12 128 0 0,23 18-75 0 0,-9-1-42 0 0,14 4-11 0 0,0 0 0 0 0,1 0 0 0 0,-1 0 0 0 0,0 0 0 0 0,0 0 0 0 0,1 0 0 0 0,-1 1 0 0 0,-3 0 0 0 0,-15 10 0 0 0,-4 4-11 0 0,-19 14-170 0 0,29-19 82 0 0,0-1-10 0 0,-17 6-99 0 0,24-13 155 0 0,-5 0 31 0 0,7-4-20 0 0,-8-8 31 0 0,-2-2 11 0 0,-2 3 0 0 0,2 5 11 0 0,9 3 31 0 0,-11 2-31 0 0,-4 8-11 0 0,14-4 0 0 0,7-4 0 0 0,0-1 0 0 0,0 0 0 0 0,0 0 0 0 0,0 1 0 0 0,0-1 0 0 0,0 0 0 0 0,0 0 0 0 0,1 1 0 0 0,-1-1 0 0 0,0 0 0 0 0,0 0 0 0 0,0 0 0 0 0,0 1 0 0 0,1-1 0 0 0,-1 0 0 0 0,0 0 0 0 0,0 0 0 0 0,0 0 0 0 0,0 1 0 0 0,1-1 0 0 0,-1 0 0 0 0,0 0 0 0 0,0 0 0 0 0,1 0 0 0 0,-1 0 0 0 0,0 0 0 0 0,0 0 0 0 0,1 0 0 0 0,-1 1 0 0 0,0-1 0 0 0,0 0 0 0 0,1 0 0 0 0,-1 0 0 0 0,0 0 0 0 0,0 0 0 0 0,1-1 0 0 0,55 5 11 0 0,-55-4-8 0 0,1 1 1 0 0,0-1-1 0 0,-1 0 0 0 0,1 0 1 0 0,-1-1-1 0 0,1 1 0 0 0,0 0 1 0 0,-1 0-1 0 0,1-1 1 0 0,-1 1-1 0 0,1-1 0 0 0,-1 1 1 0 0,1-1-1 0 0,-1 0 0 0 0,1 0 1 0 0,0-1-1 0 0,14-6 24 0 0,43-25 118 0 0,-47 27-116 0 0,-2 1 20 0 0,-1-1 0 0 0,16-11 0 0 0,31-23 103 0 0,-1 2-24 0 0,-12 9-63 0 0,6-2 5 0 0,-39 25-5 0 0,-6 16-12 0 0,-2-2-48 0 0,0-1-1 0 0,0 0 0 0 0,-1 1 1 0 0,2 10-1 0 0,-4-14 0 0 0,1-1-1 0 0,-1 0 1 0 0,1 1 0 0 0,-1-1 0 0 0,0 0 0 0 0,0 1 0 0 0,0-1-1 0 0,-1 0 1 0 0,1 0 0 0 0,-3 4 0 0 0,4-7-4 0 0,-18 33 11 0 0,8-9-22 0 0,10-21-12 0 0,11-8-12 0 0,41-19-52 0 0,-50 24 80 0 0,0-1 0 0 0,0 0 0 0 0,0 0 1 0 0,-1 0-1 0 0,1 0 0 0 0,0 0 0 0 0,-1 0 0 0 0,1 0 0 0 0,-1 0 0 0 0,2-2 0 0 0,36-37-137 0 0,4-7 0 0 0,-34 37 120 0 0,26-25-96 0 0,-8 9 48 0 0,-20 20 0 0 0,0 0-148 0 0,25-18 128 0 0,-24 18-4 0 0,-10 12-288 0 0,-4 18 288 0 0,6-22 84 0 0,0-1-1 0 0,-1 1 1 0 0,1 0-1 0 0,-1 0 1 0 0,1-1 0 0 0,-1 1-1 0 0,0 0 1 0 0,0-1-1 0 0,1 1 1 0 0,-1-1 0 0 0,-1 1-1 0 0,-1 2 1 0 0,0 0-20 0 0,-8 13-123 0 0,0-1 1 0 0,-1 0 0 0 0,0-1-1 0 0,-1-1 1 0 0,-20 17-1 0 0,16-18 73 0 0,12-10 71 0 0,-11 5-42 0 0,-8 1 39 0 0,-2 2 14 0 0,-2 0-10 0 0,1 0-33 0 0,4 0 32 0 0,7-3 33 0 0,13-7 543 0 0,12-6-398 0 0,27-16 7 0 0,-27 16 167 0 0,3-1-221 0 0,38-20-21 0 0,-38 20-3 0 0,-2 0-16 0 0,31-16-53 0 0,-19 10 15 0 0,26-12-42 0 0,3 1-56 0 0,-38 18 44 0 0,-3 0 99 0 0,-3-1-34 0 0,20-19-53 0 0,-20 18-69 0 0,2 15-1027 0 0,29 22 943 0 0,-29-23 778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5.398"/>
    </inkml:context>
    <inkml:brush xml:id="br0">
      <inkml:brushProperty name="width" value="0.05" units="cm"/>
      <inkml:brushProperty name="height" value="0.05" units="cm"/>
      <inkml:brushProperty name="color" value="#00A0D7"/>
    </inkml:brush>
  </inkml:definitions>
  <inkml:trace contextRef="#ctx0" brushRef="#br0">604 148 7367 0 0,'1'-2'568'0'0,"0"-9"-338"0"0,1 6-115 0 0,-1 1 1 0 0,1-1 0 0 0,0 0-1 0 0,0 1 1 0 0,1-1 0 0 0,-1 1 0 0 0,7-8-1 0 0,0 0-14 0 0,-5 6-40 0 0,-1 0 15 0 0,1 1-1 0 0,-1 0 1 0 0,1 0-1 0 0,9-9 1 0 0,9-6-40 0 0,-3 5 31 0 0,-15 12 407 0 0,-6 13-235 0 0,-5 29 264 0 0,7-39-469 0 0,0 1 1 0 0,0 0-1 0 0,0 0 0 0 0,0-1 1 0 0,-1 1-1 0 0,1 0 1 0 0,0 0-1 0 0,0-1 1 0 0,-1 1-1 0 0,1 0 1 0 0,0-1-1 0 0,-1 1 0 0 0,1 0 1 0 0,0-1-1 0 0,-1 1 1 0 0,1 0-1 0 0,-2 0 1 0 0,-20 22 1266 0 0,-1-1 180 0 0,-1 3 1 0 0,-12 11 43 0 0,33-33-1073 0 0,-1 1-91 0 0,-13 14-38 0 0,13-13-10 0 0,0-1-19 0 0,-11 14-78 0 0,12-13-31 0 0,-2 1-8 0 0,-18 32 102 0 0,2-1-94 0 0,2 2-111 0 0,-10 19 0 0 0,5-12 33 0 0,1-3 62 0 0,-2 4 17 0 0,19-37-150 0 0,-15 35 150 0 0,-70 170 257 0 0,-91 320 498 0 0,177-519-916 0 0,-8 32 82 0 0,-4 32-83 0 0,6 5 35 0 0,6-26 9 0 0,5-35-4 0 0,4 52 14 0 0,-1-25-7 0 0,-3-27 0 0 0,-3 23-3 0 0,0-28 6 0 0,-6 11-6 0 0,4-17-9 0 0,-5 9-36 0 0,9-16-2 0 0,12 0 0 0 0,-11-6-21 0 0,8 4 2 0 0,0 0 0 0 0,1-1 0 0 0,-1 0 0 0 0,1 0-1 0 0,11 1 1 0 0,-15-3-2 0 0,-1-2 0 0 0,1 1 0 0 0,0-1 0 0 0,0 1 0 0 0,0-1 0 0 0,0-1 0 0 0,-1 1 0 0 0,1-1 0 0 0,0 1 0 0 0,4-4 0 0 0,-6 4 0 0 0,59-25 11 0 0,-43 18 3 0 0,23-8 78 0 0,-10 6-65 0 0,-23 7 48 0 0,2 0-17 0 0,34-9-36 0 0,-22 8 31 0 0,35-4 0 0 0,11 6-42 0 0,1 0-11 0 0,2-1 0 0 0,-2-2-15 0 0,-21-3-54 0 0,-1-1 3 0 0,-8 3-16 0 0,1 0 5 0 0,-31 5 10 0 0,-13 11-701 0 0,-12 33 508 0 0,14-42 210 0 0,1 1 1 0 0,-1 0-1 0 0,0-1 0 0 0,0 1 0 0 0,0-1 1 0 0,0 1-1 0 0,0-1 0 0 0,-1 1 0 0 0,1-1 1 0 0,0 0-1 0 0,-1 0 0 0 0,-1 2 1 0 0,-15 7-765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6.089"/>
    </inkml:context>
    <inkml:brush xml:id="br0">
      <inkml:brushProperty name="width" value="0.05" units="cm"/>
      <inkml:brushProperty name="height" value="0.05" units="cm"/>
      <inkml:brushProperty name="color" value="#00A0D7"/>
    </inkml:brush>
  </inkml:definitions>
  <inkml:trace contextRef="#ctx0" brushRef="#br0">599 239 7367 0 0,'3'-5'334'0'0,"2"1"-224"0"0,0-3 2 0 0,5-18 119 0 0,-4 13 311 0 0,-2-1 0 0 0,1 1-1 0 0,-2-1 1 0 0,1 0 0 0 0,-2 0 0 0 0,2-22 0 0 0,-4 34-512 0 0,1-4 265 0 0,-1 0 1 0 0,0-1-1 0 0,0 1 0 0 0,-1 0 1 0 0,1 0-1 0 0,-1 0 1 0 0,0 0-1 0 0,0 0 1 0 0,-5-9-1 0 0,6 12-223 0 0,-1 0 0 0 0,0 1 0 0 0,0-1 0 0 0,0 1 0 0 0,0-1 0 0 0,-1 1 0 0 0,1-1 0 0 0,0 1-1 0 0,-1 0 1 0 0,1 0 0 0 0,-1-1 0 0 0,1 1 0 0 0,-1 0 0 0 0,1 0 0 0 0,-1 1 0 0 0,0-1 0 0 0,0 0 0 0 0,1 1 0 0 0,-1-1 0 0 0,0 0-1 0 0,0 1 1 0 0,0 0 0 0 0,0 0 0 0 0,1-1 0 0 0,-1 1 0 0 0,0 0 0 0 0,0 0 0 0 0,0 1 0 0 0,0-1 0 0 0,-3 1 0 0 0,-2 1 12 0 0,-1 0 1 0 0,0 1 0 0 0,1 0 0 0 0,0 0 0 0 0,0 1 0 0 0,0 0 0 0 0,0 0 0 0 0,0 1 0 0 0,1 0 0 0 0,-12 11-1 0 0,-2 5-59 0 0,-29 37 0 0 0,48-56-26 0 0,-58 80 152 0 0,4 1 0 0 0,3 4 0 0 0,-71 163 0 0 0,94-181 476 0 0,3 0 0 0 0,3 2 0 0 0,-17 89 0 0 0,28-101-319 0 0,8-32-52 0 0,-2 26-28 0 0,5-29-4 0 0,2 34 123 0 0,2-42-246 0 0,9 45-5 0 0,-11-58-86 0 0,-1 0 1 0 0,1 0-1 0 0,0 0 0 0 0,0-1 0 0 0,0 1 0 0 0,0 0 1 0 0,0 0-1 0 0,2 2 0 0 0,24 46 65 0 0,-26-49-71 0 0,0-1 0 0 0,-1 1 0 0 0,1-1-1 0 0,0 1 1 0 0,0-1 0 0 0,0 1 0 0 0,0-1 0 0 0,1 1 0 0 0,-1-1 0 0 0,0 0 0 0 0,1 0 0 0 0,-1 0 0 0 0,3 2-1 0 0,-4-3-3 0 0,19 14 11 0 0,23 12 0 0 0,-16-13 10 0 0,39 14 0 0 0,14-1 1 0 0,-51-18 20 0 0,34 11-31 0 0,13 5-11 0 0,-3 3 11 0 0,-44-16 31 0 0,43 15-31 0 0,-55-20-11 0 0,1-1 0 0 0,32 5 0 0 0,-44-10 0 0 0,1 0 0 0 0,-1 0 0 0 0,0 0 0 0 0,0 0 0 0 0,0-1 0 0 0,0 0 0 0 0,0 0 0 0 0,0 0 0 0 0,5-3 0 0 0,-6 3 0 0 0,0-1 0 0 0,0 0 0 0 0,-1 0 0 0 0,1-1 0 0 0,-1 1 0 0 0,0-1 0 0 0,6-5 0 0 0,-2 0 5 0 0,0 0-1 0 0,9-13 0 0 0,1-7 33 0 0,-1-1 0 0 0,-1-1 0 0 0,13-37 0 0 0,25-99 79 0 0,-39 114-112 0 0,-2 0 0 0 0,8-74 0 0 0,-18 99-4 0 0,-1-1 0 0 0,-1 1 0 0 0,-1-1 0 0 0,-2 1-1 0 0,-1 0 1 0 0,-11-43 0 0 0,4 37 2 0 0,-2 0 0 0 0,0 2 0 0 0,-3-1 0 0 0,0 2 0 0 0,-2 0 0 0 0,-1 1 0 0 0,-28-31 0 0 0,11 18-52 0 0,-2 3 1 0 0,-1 1-1 0 0,-83-61 0 0 0,-129-73-998 0 0,195 135 271 0 0,26 15 174 0 0,22 15 263 0 0,-1 0 0 0 0,1 1 0 0 0,-1 1-1 0 0,0-1 1 0 0,-1 1 0 0 0,-16-6 0 0 0,25 11-834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1.216"/>
    </inkml:context>
    <inkml:brush xml:id="br0">
      <inkml:brushProperty name="width" value="0.05" units="cm"/>
      <inkml:brushProperty name="height" value="0.05" units="cm"/>
      <inkml:brushProperty name="color" value="#E71224"/>
    </inkml:brush>
  </inkml:definitions>
  <inkml:trace contextRef="#ctx0" brushRef="#br0">199 341 3223 0 0,'-3'5'56'0'0,"-1"0"0"0"0,0 0-1 0 0,-1 0 1 0 0,1-1-1 0 0,-6 5 1 0 0,4-4 665 0 0,0 0 1 0 0,-9 12 0 0 0,0-1 1259 0 0,13-11 821 0 0,4-5-1688 0 0,-2 3 960 0 0,-23 50-1310 0 0,-9 16-70 0 0,22-50-422 0 0,1 1 1 0 0,1 0-1 0 0,-10 37 0 0 0,9-20 86 0 0,-5 48 1 0 0,11-38-327 0 0,2 1 1 0 0,2-1-1 0 0,3 1 1 0 0,11 61-1 0 0,-13-95-33 0 0,1-1-1 0 0,0 0 1 0 0,0 0 0 0 0,2 0-1 0 0,6 14 1 0 0,-9-22 6 0 0,1-1 1 0 0,-1 0-1 0 0,1 0 1 0 0,0 0-1 0 0,0-1 0 0 0,0 1 1 0 0,1-1-1 0 0,-1 1 1 0 0,1-1-1 0 0,0 0 1 0 0,0 0-1 0 0,0-1 0 0 0,0 1 1 0 0,0-1-1 0 0,1 0 1 0 0,-1 0-1 0 0,1-1 0 0 0,5 2 1 0 0,0 0 173 0 0,1-2 0 0 0,19 2 0 0 0,-27-3 269 0 0,17 5-376 0 0,62 12 2 0 0,-43-10 4 0 0,55 3-11 0 0,27-3-54 0 0,-100-6-13 0 0,-1-1 0 0 0,1-1 0 0 0,34-6 0 0 0,-43 4 0 0 0,0-1 0 0 0,0-1 0 0 0,0 1 0 0 0,-1-2 0 0 0,12-7 0 0 0,-20 12 0 0 0,-1 0 0 0 0,0-1 0 0 0,0 1 0 0 0,0-1 0 0 0,0 0 0 0 0,0 1 0 0 0,0-1 0 0 0,0 0 0 0 0,2-4 0 0 0,-4 5 0 0 0,1 0 0 0 0,-1 0 0 0 0,1-1 0 0 0,-1 1 0 0 0,0 0 0 0 0,0 0 0 0 0,1 0 0 0 0,-1-1 0 0 0,0 1 0 0 0,0 0 0 0 0,0-2 0 0 0,0-6 0 0 0,1-6 28 0 0,-1 0 1 0 0,0 0-1 0 0,-2-1 0 0 0,-4-24 1 0 0,4 23-9 0 0,-5-24 59 0 0,-2 1 1 0 0,-1 0 0 0 0,-19-47 0 0 0,17 58-76 0 0,-2 1 1 0 0,0 0 0 0 0,-2 0 0 0 0,-35-44-1 0 0,28 40-24 0 0,1 0-1 0 0,-24-48 1 0 0,-28-75-59 0 0,59 122 75 0 0,-8-20-84 0 0,1 2-300 0 0,-2 1 1 0 0,-47-74 0 0 0,61 110-200 0 0,-17-18 1 0 0,24 28 330 0 0,-1 1 0 0 0,-1-1 0 0 0,1 0 0 0 0,0 1-1 0 0,-1 0 1 0 0,0 0 0 0 0,1 0 0 0 0,-8-2 0 0 0,0 2-714 0 0,3 5-20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6.842"/>
    </inkml:context>
    <inkml:brush xml:id="br0">
      <inkml:brushProperty name="width" value="0.05" units="cm"/>
      <inkml:brushProperty name="height" value="0.05" units="cm"/>
      <inkml:brushProperty name="color" value="#00A0D7"/>
    </inkml:brush>
  </inkml:definitions>
  <inkml:trace contextRef="#ctx0" brushRef="#br0">472 591 1375 0 0,'0'-4'66'0'0,"4"-14"-8"0"0,23-133 2258 0 0,-19 106-1510 0 0,33-167 3395 0 0,-33 188-3506 0 0,-7 20-173 0 0,2 0 72 0 0,8-15 3574 0 0,-27 19-2794 0 0,11 5-988 0 0,-24 24 68 0 0,2-4-108 0 0,-148 156-60 0 0,148-148-21 0 0,1 1-1 0 0,2 2 0 0 0,2 0 0 0 0,-20 41 1 0 0,36-64-152 0 0,2-6-2 0 0,1 0 0 0 0,1 0 1 0 0,-1 0-1 0 0,-1 8 0 0 0,-12 39 144 0 0,8-27-30 0 0,-4 27-8 0 0,8-28-18 0 0,0 23-72 0 0,3-37-30 0 0,2 3-8 0 0,2 3-60 0 0,-1-6 14 0 0,-1 0 0 0 0,1 21 0 0 0,6-18 42 0 0,23 43-12 0 0,-23-43 11 0 0,3-6 4 0 0,34 30 0 0 0,-34-29 12 0 0,4-1 52 0 0,43 27 28 0 0,-43-27 4 0 0,2 0-7 0 0,54 25-27 0 0,-42-21-13 0 0,19 5-1 0 0,-24-11-8 0 0,24 4-35 0 0,-25-8-18 0 0,24 0-3 0 0,-25-3-12 0 0,27-7-48 0 0,8-5-12 0 0,-4-7 11 0 0,-5-3 31 0 0,-2-4-31 0 0,2-5-11 0 0,1-4 0 0 0,-1-2 0 0 0,-23 14 12 0 0,-1-1 0 0 0,-1-1 0 0 0,0 0 0 0 0,-2-2 0 0 0,-2-1 0 0 0,0-1 0 0 0,23-47 0 0 0,-29 48-1 0 0,-2 0-1 0 0,-1-1 1 0 0,-1 0 0 0 0,-1-1-1 0 0,-2 1 1 0 0,-1-1 0 0 0,-1-1-1 0 0,0-51 1 0 0,-5 67-11 0 0,0 0 0 0 0,-1 1 0 0 0,-1-1 0 0 0,0 1 0 0 0,-1-1 0 0 0,-1 1 0 0 0,0 1 0 0 0,-1-1 0 0 0,0 1 0 0 0,-1-1 0 0 0,-9-11 0 0 0,4 9 0 0 0,1 1 0 0 0,-2 0 0 0 0,0 1 0 0 0,-1 1 0 0 0,0 0 0 0 0,-1 0 0 0 0,-1 2 0 0 0,-17-10 0 0 0,-9-4 13 0 0,-1 3 0 0 0,-2 2 0 0 0,0 2-1 0 0,-1 1 1 0 0,0 3 0 0 0,-2 1 0 0 0,1 3 0 0 0,-1 2-1 0 0,-53-2 1 0 0,-116 10-65 0 0,168 4-73 0 0,1 2 1 0 0,-70 18 0 0 0,103-20-10 0 0,0 2 1 0 0,0 0-1 0 0,0 0 1 0 0,0 1-1 0 0,1 1 1 0 0,0 1-1 0 0,-16 13 1 0 0,21-10-59 0 0,-11 22 31 0 0,19-33 147 0 0,0 1 0 0 0,1-1 0 0 0,-1 0 0 0 0,0 1 0 0 0,1-1 0 0 0,-1 1 0 0 0,1-1 0 0 0,0 1 0 0 0,-1-1 0 0 0,1 4 0 0 0,-6 35-260 0 0,5-38 186 0 0,1 0 0 0 0,0 0 0 0 0,0 0 1 0 0,0 0-1 0 0,0 0 0 0 0,0 1 1 0 0,0-1-1 0 0,1 3 0 0 0,8 53-920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8.221"/>
    </inkml:context>
    <inkml:brush xml:id="br0">
      <inkml:brushProperty name="width" value="0.05" units="cm"/>
      <inkml:brushProperty name="height" value="0.05" units="cm"/>
      <inkml:brushProperty name="color" value="#00A0D7"/>
    </inkml:brush>
  </inkml:definitions>
  <inkml:trace contextRef="#ctx0" brushRef="#br0">943 939 8751 0 0,'0'0'2474'0'0,"11"1"-2140"0"0,3 1-217 0 0,-6-1 133 0 0,1 1 1 0 0,16-1-1 0 0,-28 6-71 0 0,-10 23-10 0 0,12-29-155 0 0,1 1 0 0 0,-1-1 0 0 0,0 0 0 0 0,0 0 0 0 0,1 1 0 0 0,-1-1 0 0 0,0 0 0 0 0,0 0 0 0 0,-1 1 0 0 0,-24 26 26 0 0,1-1 8 0 0,14-16-36 0 0,-17 20 260 0 0,21-24-181 0 0,4-3-16 0 0,-1 0 1 0 0,1-1-1 0 0,0 1 1 0 0,0 1 0 0 0,-4 7-1 0 0,-10 15 227 0 0,13-20 122 0 0,1 4 50 0 0,-9 34 8 0 0,9-34-12 0 0,4 0-64 0 0,0 36-29 0 0,0-36 340 0 0,5 4-453 0 0,18 43-37 0 0,-18-43-10 0 0,1-3-3 0 0,25 36-12 0 0,-24-36-2 0 0,-1 1 0 0 0,23 37-6 0 0,-22-37-28 0 0,-2 1-7 0 0,19 43-6 0 0,-18-43-7 0 0,-5 0-29 0 0,9 40-12 0 0,-10-51-87 0 0,-1 0-1 0 0,1 0 0 0 0,-1 0 1 0 0,0 1-1 0 0,0 4 0 0 0,-1 37 82 0 0,-2-20-23 0 0,-6 31-11 0 0,2-26-1 0 0,-72 216 264 0 0,54-184-228 0 0,-32 91 182 0 0,39-100-182 0 0,10-29 10 0 0,4-10-72 0 0,-9 40 159 0 0,6-15-29 0 0,5-29 21 0 0,0 0 3 0 0,-5 32-13 0 0,5-31 230 0 0,1-2-334 0 0,-4 30-10 0 0,4-29-1 0 0,0-10-60 0 0,1 0-1 0 0,-1 0 0 0 0,1 0 1 0 0,-1 0-1 0 0,0 0 1 0 0,1 0-1 0 0,-1 0 1 0 0,0 0-1 0 0,1 0 1 0 0,-1 1-1 0 0,1-1 0 0 0,-1 0 1 0 0,1 0-1 0 0,-1 1 1 0 0,0-1-1 0 0,1 0 1 0 0,-1 1-1 0 0,0-1 0 0 0,1 1 1 0 0,-1 0-1 0 0,0-1 1 0 0,0 1-1 0 0,0-1 1 0 0,0 1-1 0 0,0-1 1 0 0,0 1-1 0 0,0-1 1 0 0,0 0-1 0 0,0 1 1 0 0,0-1-1 0 0,-1 0 1 0 0,1 0-1 0 0,-1 0 0 0 0,-17 1 8 0 0,17-1-11 0 0,1 0 0 0 0,-1 0 0 0 0,0-1 0 0 0,1 1 0 0 0,-1 0 0 0 0,1-1 0 0 0,-1 1 0 0 0,0-1 0 0 0,1 0 0 0 0,-1 1 0 0 0,-1-2 0 0 0,2 1 0 0 0,0 0 0 0 0,0 0 0 0 0,0 0 0 0 0,0-1 0 0 0,0 1 0 0 0,0 0 0 0 0,0 0 0 0 0,1-1 0 0 0,-1 1 0 0 0,0-1 0 0 0,0-2 0 0 0,0 2 1 0 0,1 0 1 0 0,-1 0-1 0 0,1 0 0 0 0,0 0 0 0 0,-1 0 0 0 0,1 0 0 0 0,0 0 1 0 0,1-4-1 0 0,6-22 57 0 0,34-81 310 0 0,-19 55-293 0 0,25-99 0 0 0,74-331-22 0 0,-66 270 6 0 0,-47 171-39 0 0,-2 0 0 0 0,-2-1 0 0 0,-1-46 0 0 0,-7-27 111 0 0,-1 9-12 0 0,11-110 1 0 0,-3 185-153 0 0,1-1-1 0 0,2 0 1 0 0,2 1 0 0 0,1 0 0 0 0,1 1-1 0 0,2 0 1 0 0,23-46 0 0 0,-11 38-28 0 0,1 2 0 0 0,2 0 0 0 0,2 2 0 0 0,46-46 0 0 0,-5 16-67 0 0,86-62 1 0 0,-126 105 114 0 0,2 1 1 0 0,1 1-1 0 0,0 2 1 0 0,1 1 0 0 0,51-18-1 0 0,-31 21 13 0 0,29 3 0 0 0,-55 10 0 0 0,37 2 0 0 0,-35 3 0 0 0,31 6 0 0 0,15 9-15 0 0,-45-10-43 0 0,28 12 30 0 0,-29-9-26 0 0,26 14 28 0 0,-29-11-28 0 0,21 14 28 0 0,-25-12-28 0 0,25 20 29 0 0,-24-15-23 0 0,22 25 25 0 0,-23-22-19 0 0,20 27 20 0 0,-21-24-20 0 0,21 28 20 0 0,-22-29-20 0 0,24 33 31 0 0,-8-2 0 0 0,-35-54 6 0 0,-1-1 0 0 0,1 1-1 0 0,-1-1 1 0 0,0 1 0 0 0,0 0-1 0 0,0 0 1 0 0,1 2 0 0 0,1 7 2 0 0,0 0 0 0 0,-1 0 1 0 0,2 14-1 0 0,-4-21 4 0 0,-1 0 0 0 0,1 0 0 0 0,-1 0 0 0 0,0 0 0 0 0,0 0 0 0 0,0-1 0 0 0,0 1 0 0 0,-1 0 0 0 0,0-1 0 0 0,-4 8 0 0 0,-5 5 16 0 0,0 0 1 0 0,-1 0 0 0 0,-1-1-1 0 0,-1-1 1 0 0,-30 27-1 0 0,-89 60 135 0 0,125-96-140 0 0,-105 72 68 0 0,-4-5 0 0 0,-3-5 0 0 0,-2-6 0 0 0,-184 66 0 0 0,-250 45 216 0 0,-9-36-164 0 0,55-50-1783 0 0,406-77-6278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34.054"/>
    </inkml:context>
    <inkml:brush xml:id="br0">
      <inkml:brushProperty name="width" value="0.05" units="cm"/>
      <inkml:brushProperty name="height" value="0.05" units="cm"/>
      <inkml:brushProperty name="color" value="#00A0D7"/>
    </inkml:brush>
  </inkml:definitions>
  <inkml:trace contextRef="#ctx0" brushRef="#br0">9 20 455 0 0,'0'0'360'0'0,"-9"-20"-8"0"0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44.515"/>
    </inkml:context>
    <inkml:brush xml:id="br0">
      <inkml:brushProperty name="width" value="0.05" units="cm"/>
      <inkml:brushProperty name="height" value="0.05" units="cm"/>
      <inkml:brushProperty name="color" value="#00A0D7"/>
    </inkml:brush>
  </inkml:definitions>
  <inkml:trace contextRef="#ctx0" brushRef="#br0">1188 3554 1951 0 0,'0'0'2402'0'0,"2"-6"-2010"0"0,5-16-68 0 0,-5 16 605 0 0,-1 1-854 0 0,4-16-49 0 0,-4 16 298 0 0,-4 5-217 0 0,-7 0 112 0 0,7 0 49 0 0,1 3 10 0 0,-7 9 10 0 0,7-9 376 0 0,1 2-320 0 0,0 2-145 0 0,-1 3-83 0 0,1 1 3817 0 0,15-10-3541 0 0,43 2 12 0 0,-43-2 528 0 0,-5-9-452 0 0,25-22-17 0 0,-25 23-74 0 0,-2 0-33 0 0,23-22-4 0 0,-22 22 244 0 0,0 1-369 0 0,25-19-10 0 0,-25 18 695 0 0,3 14-836 0 0,34 22 16 0 0,-33-22 620 0 0,-4 1-568 0 0,25 27 34 0 0,-25-27 1118 0 0,6-10-1187 0 0,43-9-21 0 0,-43 9 72 0 0,0 5-99 0 0,40 12-38 0 0,-52-14-17 0 0,1 0 0 0 0,-1-1 0 0 0,1 1 0 0 0,-1 0-1 0 0,1 1 1 0 0,-1-1 0 0 0,1 0 0 0 0,1 2 0 0 0,41 26 58 0 0,-34-22 212 0 0,3-3-208 0 0,40 12-4 0 0,-41-11 1 0 0,-2 1-6 0 0,4 3-53 0 0,22 18 0 0 0,-26-17-6 0 0,-1 0 0 0 0,10 14 0 0 0,-15-18 0 0 0,2 2 0 0 0,0 0 0 0 0,0 0 0 0 0,1 0 0 0 0,13 9 0 0 0,-16-14 2 0 0,1 1-1 0 0,0-1 1 0 0,0 0 0 0 0,0 0-1 0 0,0 0 1 0 0,1-1-1 0 0,-1 0 1 0 0,1 0 0 0 0,12 1-1 0 0,-12-3 10 0 0,1 0 0 0 0,0-1 0 0 0,-1 0 0 0 0,1 0-1 0 0,-1-1 1 0 0,12-4 0 0 0,-6 2 65 0 0,-3-2-4 0 0,30-18 0 0 0,-29 18 0 0 0,0-1 0 0 0,58-37 60 0 0,-28 17-109 0 0,-18 14 19 0 0,-16 9-40 0 0,1 0 0 0 0,0 1 0 0 0,0 0 0 0 0,0 0-1 0 0,12-2 1 0 0,-15 5-2 0 0,-1-1 0 0 0,1 1 0 0 0,-1 0 0 0 0,0 0 0 0 0,1 0 0 0 0,-1 1 0 0 0,1-1 0 0 0,-1 1 0 0 0,0 0 0 0 0,1 1 0 0 0,-1-1 0 0 0,0 1 0 0 0,7 3 0 0 0,-9-4 0 0 0,-1 1 0 0 0,1-1 0 0 0,0 1 0 0 0,-1 0 0 0 0,1 0 0 0 0,-1 0 0 0 0,0 0 0 0 0,1 0 0 0 0,-1 0 0 0 0,0 0 0 0 0,0 0 0 0 0,0 0 0 0 0,-1 1 0 0 0,1-1 0 0 0,-1 0 0 0 0,1 1 0 0 0,-1-1 0 0 0,1 3 0 0 0,1 36-11 0 0,-2-41 11 0 0,-1 6-7 0 0,1 0 0 0 0,1 0 0 0 0,-1 0 0 0 0,1 0 0 0 0,3 9 0 0 0,-1-6 9 0 0,1 0-1 0 0,10 15 1 0 0,-9-15 78 0 0,9-9 13 0 0,43 2-10 0 0,-43-2-6 0 0,0-5-21 0 0,41-16-34 0 0,-41 16 31 0 0,-1-2 0 0 0,60-31 11 0 0,-29 15-42 0 0,-20 12 20 0 0,-9 5-36 0 0,32-6-1 0 0,-37 10-5 0 0,0 1 0 0 0,0 0 0 0 0,0 1 0 0 0,0 0 0 0 0,0 0 0 0 0,11 3 0 0 0,-12-1 0 0 0,0 0 0 0 0,0 1 0 0 0,-1 0 0 0 0,1 0 0 0 0,-1 1 0 0 0,14 8 0 0 0,-9-3 0 0 0,20 18 0 0 0,-22-18 0 0 0,-7-4 0 0 0,1-1 0 0 0,0-1 0 0 0,0 1 0 0 0,0-1 0 0 0,0 0 0 0 0,0 0 0 0 0,1 0 0 0 0,-1 0 0 0 0,10 2 0 0 0,-10-5 0 0 0,1 1 0 0 0,-1-1 0 0 0,1 0 0 0 0,-1-1 0 0 0,1 1 0 0 0,-1-1 0 0 0,0 0 0 0 0,1 0 0 0 0,-1-1 0 0 0,0 0 0 0 0,7-3 0 0 0,2-1 0 0 0,-1-2 0 0 0,22-14 0 0 0,-33 20 0 0 0,2-1 0 0 0,-1 1 0 0 0,1-1 0 0 0,0 1 0 0 0,0-1 0 0 0,0 1 0 0 0,0 0 0 0 0,0 1 0 0 0,0-1 0 0 0,0 1 0 0 0,1 0 0 0 0,-1 0 0 0 0,6-1 0 0 0,-6 3 0 0 0,0-1 0 0 0,0 1 0 0 0,0 0 0 0 0,1 1 0 0 0,-1-1 0 0 0,-1 1 0 0 0,1 0 0 0 0,0 0 0 0 0,0 0 0 0 0,-1 0 0 0 0,1 0 0 0 0,-1 1 0 0 0,1 0 0 0 0,3 5 0 0 0,-1-2 0 0 0,0 1 0 0 0,7 12 0 0 0,2 3 0 0 0,-11-17 0 0 0,0 0 0 0 0,1 0 0 0 0,0 0 0 0 0,0-1 0 0 0,0 1 0 0 0,1-1 0 0 0,-1-1 0 0 0,12 6 0 0 0,-9-5 0 0 0,0-1 0 0 0,0-1 0 0 0,0 1 0 0 0,0-1 0 0 0,1-1 0 0 0,-1 1 0 0 0,15-1 0 0 0,-9-2 0 0 0,1 0 0 0 0,-1 0 0 0 0,23-7 0 0 0,40-10 0 0 0,-53 14 0 0 0,35-2 0 0 0,-40 6 0 0 0,0 0 0 0 0,26 5 0 0 0,-33-3 0 0 0,0 0 0 0 0,1 1 0 0 0,-1 1 0 0 0,15 6 0 0 0,37 25 0 0 0,-53-30 0 0 0,0-1 0 0 0,0-1 0 0 0,0 0 0 0 0,19 3 0 0 0,-14-4 0 0 0,1-1 0 0 0,28-1 0 0 0,39-10 0 0 0,-61 6 0 0 0,33-12 0 0 0,12-11 11 0 0,-42 16 31 0 0,24-10-20 0 0,-25 12 20 0 0,43-7-31 0 0,-53 14-11 0 0,1 1 0 0 0,-1 0 0 0 0,21 1 0 0 0,42 11 0 0 0,4-4 0 0 0,0-9 0 0 0,-2-7 0 0 0,-1-2 0 0 0,-16 8 11 0 0,-60 3-6 0 0,-1-1-1 0 0,0 1 1 0 0,1 1 0 0 0,-1-1 0 0 0,0 0-1 0 0,1 0 1 0 0,-1 1 0 0 0,4 1-1 0 0,57 18 7 0 0,7 8-11 0 0,0 6 0 0 0,-5-12 11 0 0,-62-20-5 0 0,0-2 0 0 0,1 1 0 0 0,-1 0 0 0 0,0 0 0 0 0,0-1 0 0 0,5 0 0 0 0,44 3 17 0 0,-39-2 37 0 0,1-2 0 0 0,40-5-37 0 0,-27 1 19 0 0,42-9-31 0 0,-54 11-11 0 0,0 1 0 0 0,0 1 0 0 0,20 0 0 0 0,-18 3 0 0 0,0 1 0 0 0,26 7 0 0 0,33 9 0 0 0,1-5 0 0 0,1-6 0 0 0,-16-8 11 0 0,-35-2 31 0 0,45-2-31 0 0,-4 3 0 0 0,-41 0 31 0 0,25-2-20 0 0,-25 1 20 0 0,39-1-31 0 0,-56 3-11 0 0,0 1 0 0 0,0 0 0 0 0,1 0 0 0 0,-1 1 0 0 0,11 4 0 0 0,-11-2 0 0 0,0 1 0 0 0,0 0 0 0 0,0 0 0 0 0,9 8 0 0 0,26 18 11 0 0,-43-29-6 0 0,0-1-1 0 0,-1 0 1 0 0,1 0 0 0 0,0 0 0 0 0,0 0-1 0 0,0 0 1 0 0,0 0 0 0 0,4 0-1 0 0,42 14 18 0 0,-36-11 31 0 0,1-3 0 0 0,37 4-31 0 0,-24-1 20 0 0,38 16-31 0 0,4 10-11 0 0,-58-26 0 0 0,0-1 0 0 0,1 0 0 0 0,-1-1 0 0 0,0 0 0 0 0,12 0 0 0 0,-11-1 3 0 0,1-2-1 0 0,-1 1 0 0 0,0-1 1 0 0,19-5-1 0 0,31-14 58 0 0,-37 12 0 0 0,-24 8-60 0 0,17-5 6 0 0,27-5 0 0 0,-25 8-6 0 0,-1 1 0 0 0,24 2 0 0 0,33 5 0 0 0,2 5 0 0 0,-16-7 11 0 0,-49-4 42 0 0,2-3 0 0 0,39-9-31 0 0,-39 9 31 0 0,-1-2 0 0 0,39-16-31 0 0,-28 11 20 0 0,31-13-31 0 0,-41 18-11 0 0,1 0 0 0 0,24-4 0 0 0,28 4 0 0 0,-58 5 0 0 0,69-5 0 0 0,2 4 0 0 0,-1 10 0 0 0,-72-9 0 0 0,67 9 0 0 0,-61-9 0 0 0,1-1 0 0 0,-1 0 0 0 0,26-5 0 0 0,-19 0 6 0 0,20-8 0 0 0,27-11 67 0 0,-55 21-9 0 0,0 1-8 0 0,48-15-45 0 0,12-5-11 0 0,-6 1 0 0 0,-13 2 11 0 0,-31 11 31 0 0,33-13-31 0 0,0 3 0 0 0,-53 19-7 0 0,-1-1 1 0 0,1 1-1 0 0,0-1 1 0 0,-1 1-1 0 0,1 0 0 0 0,0-1 1 0 0,-1 1-1 0 0,1 0 1 0 0,0 0-1 0 0,-1 0 1 0 0,4 1-1 0 0,55 7 49 0 0,-48-6-50 0 0,0 1 0 0 0,0 1-1 0 0,20 8 1 0 0,-21-7 1 0 0,0 2-1 0 0,14 10 1 0 0,-9-4 38 0 0,15 17-20 0 0,-29-28-18 0 0,-1-1 0 0 0,1 1 1 0 0,-1-1-1 0 0,1 0 0 0 0,-1 0 0 0 0,1 0 1 0 0,0 0-1 0 0,0 0 0 0 0,2 1 0 0 0,48 23 7 0 0,9 10-11 0 0,-51-29 0 0 0,-1-1 0 0 0,1 0 0 0 0,1 0 0 0 0,14 4 0 0 0,-16-7 0 0 0,-1-1 0 0 0,1 0 0 0 0,-1 0 0 0 0,1-1 0 0 0,0 0 0 0 0,14-3 0 0 0,48-10 0 0 0,3 7 0 0 0,-57 5 0 0 0,-1-2 0 0 0,24-6 0 0 0,32-16 0 0 0,-56 20 0 0 0,0 1 0 0 0,20-2 0 0 0,31 1 0 0 0,1 0 0 0 0,2-3 0 0 0,-11 0 76 0 0,-47 7 1763 0 0,-2-5-1755 0 0,32-16-412 0 0,-31 16-154 0 0,0 5-634 0 0,-11 1 1116 0 0,17-2-8 0 0,24-6-1 0 0,-25 4 9 0 0,-1-2 0 0 0,20-9 0 0 0,27-16 0 0 0,5 4 0 0 0,5-1 0 0 0,-4-2 0 0 0,-61 27 0 0 0,0 0 0 0 0,0 0 0 0 0,-1-1 0 0 0,1 0 0 0 0,-1 0 0 0 0,7-6 0 0 0,-11 7 0 0 0,0 0 0 0 0,1-1 0 0 0,-1 1 0 0 0,-1-1 0 0 0,1 1 0 0 0,0-1 0 0 0,-1 0 0 0 0,2-7 0 0 0,-1 6 0 0 0,1-4 0 0 0,0 0 0 0 0,0 1 0 0 0,9-16 0 0 0,-2 9 0 0 0,16-18 0 0 0,-24 31 0 0 0,34-46 0 0 0,-32 42 0 0 0,0-1 0 0 0,-1 0 0 0 0,1 0 0 0 0,3-13 0 0 0,-5 10 0 0 0,0 0 0 0 0,1-17 0 0 0,-3 11 34 0 0,4-21 65 0 0,-3 28-90 0 0,5-27 46 0 0,-4 26-46 0 0,-2 5 0 0 0,1-1 0 0 0,0 1 1 0 0,1 0-1 0 0,-1-1 0 0 0,5-7 0 0 0,-2 2 0 0 0,13-31 46 0 0,5-7 16 0 0,-6 10-59 0 0,2-7-12 0 0,-4 2 0 0 0,-13 38 0 0 0,0 0 0 0 0,-1 1 0 0 0,1-1 0 0 0,-1 0 0 0 0,-1-7 0 0 0,-6-18 11 0 0,5 25 170 0 0,-1 1-117 0 0,-7-14 1 0 0,7 14 86 0 0,0 0-71 0 0,-13-20-1 0 0,-3-7-18 0 0,1-2-49 0 0,1 5-12 0 0,0 5 0 0 0,3 4-12 0 0,8 12-36 0 0,-4-15 36 0 0,4-11 12 0 0,5-5 0 0 0,2-4 0 0 0,-3 0 0 0 0,1 5 0 0 0,0-1 0 0 0,4-4 0 0 0,-1 34 0 0 0,0 0 0 0 0,1 1 0 0 0,4-10 0 0 0,13-27 0 0 0,-15 35 0 0 0,-2-1 0 0 0,4-13 0 0 0,-1-15 11 0 0,-6 36-6 0 0,1 1 0 0 0,-1-1 0 0 0,0 0 0 0 0,0 1 0 0 0,0-1 0 0 0,0 1 0 0 0,0-1 0 0 0,-1 1 0 0 0,1-1 0 0 0,-1-2 0 0 0,-1-2 4 0 0,-3-15 44 0 0,2-2 0 0 0,1-3-31 0 0,2 13 20 0 0,-1-22-31 0 0,3-9-11 0 0,-2 41 0 0 0,0 0 0 0 0,1 0 0 0 0,0 0 0 0 0,0 0 0 0 0,0 0 0 0 0,0 0 0 0 0,0 0 0 0 0,1 0 0 0 0,3-4 0 0 0,-4 5 0 0 0,1 1 0 0 0,0-1 0 0 0,0 1 0 0 0,1 0 0 0 0,-1 0 0 0 0,0 0 0 0 0,1 0 0 0 0,0 0 0 0 0,-1 1 0 0 0,1-1 0 0 0,0 1 0 0 0,-1 0 0 0 0,1 0 0 0 0,0 0 0 0 0,4-1 0 0 0,1 1 0 0 0,0 0 0 0 0,0 0 0 0 0,12 2 0 0 0,0 0 0 0 0,-1-2 0 0 0,30-5 0 0 0,9-5 11 0 0,-57 11-7 0 0,1-1 0 0 0,0 1-1 0 0,0 0 1 0 0,0 0 0 0 0,0 0 0 0 0,0 0 0 0 0,0 0 0 0 0,0 0 0 0 0,0 0 0 0 0,2 1-1 0 0,54 8 8 0 0,14 0-11 0 0,-47-7 0 0 0,27-2 0 0 0,-34-1 0 0 0,0-1 0 0 0,22-5 0 0 0,26-14 0 0 0,-44 14 0 0 0,25-6 0 0 0,-30 10 0 0 0,-1 1 0 0 0,26 0 0 0 0,33 4 0 0 0,-56-4 0 0 0,33-5 0 0 0,15-8 0 0 0,-45 10 1 0 0,-8 2 31 0 0,28-9-1 0 0,9-5 34 0 0,-27 10-6 0 0,21-5-36 0 0,-43 12-19 0 0,1-1 1 0 0,-1 1 0 0 0,0-1 0 0 0,1 1-1 0 0,-1 0 1 0 0,0-1 0 0 0,1 1 0 0 0,1 1-1 0 0,57 2 7 0 0,-38 0-11 0 0,24 6 0 0 0,31 9 0 0 0,-60-15 0 0 0,1-1 0 0 0,26-1 0 0 0,-29-1 0 0 0,0-1 0 0 0,30-7 0 0 0,-36 6 0 0 0,0-1 0 0 0,-1 0 0 0 0,1-1 0 0 0,14-8 0 0 0,26-23 11 0 0,-11 8 43 0 0,-37 26-47 0 0,0 0-1 0 0,-1 0 1 0 0,1 0-1 0 0,0 0 1 0 0,0 0 0 0 0,0 0-1 0 0,0 1 1 0 0,2-2-1 0 0,41-11 17 0 0,-43 12-19 0 0,0 1 0 0 0,0-1-1 0 0,0 1 1 0 0,0-1 0 0 0,0 1 0 0 0,0 0 0 0 0,0 0 0 0 0,0 0 0 0 0,0 0 0 0 0,2 0-1 0 0,59 4 8 0 0,10 1-11 0 0,-1-8 0 0 0,-7-5 0 0 0,-43 5 0 0 0,25 1 0 0 0,-26 3 0 0 0,36 6 0 0 0,21 13 0 0 0,-8 2 0 0 0,-56-17 0 0 0,-1-2 0 0 0,27 5 0 0 0,-26-7 0 0 0,-1-1 0 0 0,1-1 0 0 0,15-2 0 0 0,40-7 0 0 0,3 3 0 0 0,-5 6 0 0 0,3 0 0 0 0,-3-2 0 0 0,2 5 0 0 0,1 4 0 0 0,-51-5 0 0 0,31-1 0 0 0,-32-2 0 0 0,29-8 0 0 0,15-5 0 0 0,-42 9 28 0 0,21-2 88 0 0,-30 9-63 0 0,-1-1-50 0 0,-1 1 0 0 0,1 1-1 0 0,16 4 1 0 0,35 21-3 0 0,-54-25 1 0 0,0 0 1 0 0,0-1-1 0 0,-1 0 0 0 0,1 0 1 0 0,0-1-1 0 0,0 0 0 0 0,10 0 1 0 0,-3-2 26 0 0,24-6 0 0 0,-38 8-28 0 0,10-3 77 0 0,0 1-10 0 0,30-5-42 0 0,-28 5-4 0 0,-1 0-1 0 0,18-1 1 0 0,-16 2-12 0 0,8 1 33 0 0,34 7-31 0 0,15 5-11 0 0,0-2 0 0 0,-1 5 0 0 0,-1 7 0 0 0,-53-17 0 0 0,0-1 0 0 0,19 4 0 0 0,-22-7 0 0 0,-1 0 0 0 0,0-1 0 0 0,19-2 0 0 0,-16 1 0 0 0,-4-1 0 0 0,0 1 0 0 0,19 1 0 0 0,-17 2 0 0 0,1 0 0 0 0,21 8 0 0 0,-28-8 0 0 0,15 4 0 0 0,23 5 0 0 0,-22-8 0 0 0,23 0 0 0 0,-31-3 0 0 0,-1 0 0 0 0,25-3 0 0 0,-28 0 0 0 0,0 0 0 0 0,0 0 0 0 0,17-8 0 0 0,26-15 0 0 0,-41 21 0 0 0,0 0 0 0 0,23-6 0 0 0,-28 9 0 0 0,0 1 0 0 0,0 0 0 0 0,0 0 0 0 0,0 1 0 0 0,0 0 0 0 0,14 2 0 0 0,-8 0 0 0 0,0 2 0 0 0,14 5 0 0 0,-16-5 0 0 0,5 1 0 0 0,1 0 0 0 0,16 2 0 0 0,-21-5 0 0 0,0-1 0 0 0,0-1 0 0 0,16-1 0 0 0,35-3 0 0 0,-52 5 0 0 0,0 0 0 0 0,0 0 0 0 0,20 6 0 0 0,33 11 0 0 0,-50-16 0 0 0,1 0 0 0 0,23-2 0 0 0,-33 0 0 0 0,9 0 0 0 0,0 0 0 0 0,19 3 0 0 0,-19 0 0 0 0,0 1 0 0 0,17 7 0 0 0,-26-9 0 0 0,47 17 11 0 0,-41-16 187 0 0,-1 3-139 0 0,40 18-47 0 0,-40-19-12 0 0,1-1 0 0 0,-1 0 0 0 0,18 4 0 0 0,-20-7 2 0 0,-1 0-1 0 0,0-1 1 0 0,0 0-1 0 0,1 0 1 0 0,-1 0-1 0 0,10-2 1 0 0,28-11 31 0 0,-32 8-24 0 0,46-12 2 0 0,3 3-11 0 0,0 4 0 0 0,0 6 0 0 0,-55 4 0 0 0,-1 0 0 0 0,0-1 0 0 0,1 1 0 0 0,-1-1 0 0 0,0 0 0 0 0,1 0 0 0 0,7-3 0 0 0,-11 3 0 0 0,-1 0 0 0 0,-1-1 0 0 0,1 1 0 0 0,0-1 0 0 0,0 1 0 0 0,0-1 0 0 0,-1 1 0 0 0,1-1 0 0 0,-1 0 0 0 0,1 0 0 0 0,-1 0 0 0 0,0 0 0 0 0,1 0 0 0 0,-1 0 0 0 0,0 0 0 0 0,-1 0 0 0 0,2-4 0 0 0,4-34 0 0 0,3 4-12 0 0,-8 31 3 0 0,1 1 0 0 0,-1 0 0 0 0,1-1 0 0 0,-1 1 0 0 0,1 0-1 0 0,4-5 1 0 0,-1 1-3 0 0,-2 1-65 0 0,1 0-59 0 0,12-22 114 0 0,-6 16-20 0 0,16-19 31 0 0,-22 28 11 0 0,1-2 0 0 0,0 1 0 0 0,0-1 0 0 0,5-10 0 0 0,-8 11 0 0 0,0-1 0 0 0,0 1 0 0 0,0-1 0 0 0,-1 0 0 0 0,1-6 0 0 0,-2 11 0 0 0,9-38 0 0 0,-7 31 0 0 0,1 0 0 0 0,0 0 0 0 0,5-8 0 0 0,12-16-11 0 0,-11 19-31 0 0,12-19 31 0 0,6-8 11 0 0,-23 35 2 0 0,-1-1 0 0 0,0 0 0 0 0,0 0 1 0 0,3-10-1 0 0,-1-17 55 0 0,-6 20 28 0 0,-5-10 5 0 0,3 10-21 0 0,-4-20-16 0 0,-1-7 11 0 0,4 11-53 0 0,0-8-11 0 0,3-2 0 0 0,1-2 0 0 0,0 2 0 0 0,-3 5 0 0 0,-6 0 0 0 0,-5-2 0 0 0,-6 2 0 0 0,1 8 0 0 0,-3 2 0 0 0,-7-3-67 0 0,1 5-43 0 0,4 2 50 0 0,13 13 51 0 0,-14-14-53 0 0,3 1 50 0 0,-3-3 12 0 0,0-2 0 0 0,-1 1 0 0 0,0-1 11 0 0,0 0 42 0 0,2-1 11 0 0,3 0 0 0 0,3-1 1 0 0,-1-4-6 0 0,-7 4-47 0 0,-3 3-12 0 0,1 0 0 0 0,4 2 0 0 0,-1 0 0 0 0,-1-2 0 0 0,-1-2 0 0 0,0-4 0 0 0,1-2 0 0 0,2-1 0 0 0,2 2 0 0 0,1 3 0 0 0,-1 4 0 0 0,-4 2 0 0 0,1 5 0 0 0,-1 2 0 0 0,-3 2 0 0 0,23 11-4 0 0,-27-5-50 0 0,32 7 52 0 0,-34-5-10 0 0,-11 3 12 0 0,1 4 0 0 0,-4-1 0 0 0,0 0 0 0 0,2-1 0 0 0,-6 0-60 0 0,15-1 48 0 0,-19-1-41 0 0,15-2 42 0 0,-22 2-49 0 0,-15 3 39 0 0,0 4 0 0 0,0 4 0 0 0,-120 27 0 0 0,-179 72 21 0 0,320-90 0 0 0,-165 41-64 0 0,180-50 48 0 0,0-3 0 0 0,0-1 0 0 0,-57-1 0 0 0,-182-20 16 0 0,-120 0 0 0 0,66 17-16 0 0,-112 5-28 0 0,411-5 7 0 0,0-1 0 0 0,-46-6 1 0 0,59 2 27 0 0,0-1-1 0 0,0 0 1 0 0,1-2 0 0 0,-35-14 0 0 0,-26-18 10 0 0,29 12 2 0 0,-1 3 0 0 0,-108-31 1 0 0,108 43 39 0 0,0 3 1 0 0,0 3-1 0 0,0 2 1 0 0,-1 2 0 0 0,-111 12-1 0 0,46 9-43 0 0,1 5 0 0 0,1 5 0 0 0,-128 49 0 0 0,175-53 0 0 0,-89 20 0 0 0,132-41 0 0 0,-13-4 0 0 0,1-5 0 0 0,5-8 0 0 0,-4-7 60 0 0,9 4 19 0 0,5 3-55 0 0,-8-4 18 0 0,-2 6-31 0 0,1 4-11 0 0,8 4 0 0 0,-8 1 0 0 0,-5 2 0 0 0,-4 2-13 0 0,-2 0-61 0 0,-5-4-135 0 0,43 3 177 0 0,-27-3-127 0 0,-9-2-10 0 0,-2 2 22 0 0,-1-3 81 0 0,9 2 28 0 0,-48 2 1 0 0,-17 14 37 0 0,-196 51 0 0 0,266-55 0 0 0,-146 34 0 0 0,131-34 0 0 0,-85 6 0 0 0,104-16 0 0 0,-13-3 0 0 0,4-5 0 0 0,4-3 0 0 0,4-4 0 0 0,0-1 0 0 0,-29-22 0 0 0,36 22 0 0 0,-1 1 0 0 0,0 2 0 0 0,-52-22 0 0 0,61 30 0 0 0,-1 1 0 0 0,0 1 0 0 0,0 1 0 0 0,0 1 0 0 0,0 0 0 0 0,0 1 0 0 0,0 1 0 0 0,-1 0 0 0 0,1 2 0 0 0,-17 2 0 0 0,-8 6 0 0 0,0 1 0 0 0,1 2 0 0 0,1 2 0 0 0,0 1 0 0 0,-49 29 0 0 0,51-25-12 0 0,-5 5-39 0 0,-1-3 0 0 0,-2-2 0 0 0,-52 17 0 0 0,69-29 51 0 0,20-6 0 0 0,-7 3 0 0 0,-29 4 0 0 0,15-6 0 0 0,-28-1 0 0 0,1-2 0 0 0,-70-11 0 0 0,54 5 0 0 0,27 4 0 0 0,1 1 0 0 0,-86 11 0 0 0,75-4 0 0 0,14-2 0 0 0,-2-2 0 0 0,-2 1 0 0 0,-29 5-51 0 0,0 3 0 0 0,1 4 0 0 0,-92 30 0 0 0,-208 93-153 0 0,318-116 204 0 0,-1-2 0 0 0,-75 14 0 0 0,41-23 0 0 0,29-6 0 0 0,-197 20 0 0 0,-63 9 0 0 0,282-28 0 0 0,-103 18 0 0 0,-150 6 0 0 0,183-32 3 0 0,95 1-6 0 0,-1-2 0 0 0,1 0 1 0 0,-1 0-1 0 0,-27-11 0 0 0,22 5-39 0 0,-7-6 31 0 0,3-2 11 0 0,2 2 0 0 0,0 0 0 0 0,-2 1 0 0 0,-1 2 0 0 0,-3 3 0 0 0,-1 2 0 0 0,-2 3 12 0 0,-3-1 48 0 0,-1 3 13 0 0,-163 11 70 0 0,168-6-140 0 0,0-2 0 0 0,1-1 1 0 0,-1-1-1 0 0,-56-10 0 0 0,0-2 227 0 0,31 6-119 0 0,23 3-82 0 0,0 1-1 0 0,-1 1 0 0 0,1 2 1 0 0,0 1-1 0 0,-1 2 0 0 0,1 1 1 0 0,-62 16-1 0 0,-98 44-28 0 0,121-38 0 0 0,-147 42 0 0 0,179-59 0 0 0,-1-1 0 0 0,-1-2 0 0 0,-61 1 0 0 0,83-7 0 0 0,-1-2 0 0 0,1 0 0 0 0,-37-9 0 0 0,37 4 0 0 0,2-1 0 0 0,0-1 0 0 0,1 0 0 0 0,0-2 0 0 0,-22-17 0 0 0,29 21 0 0 0,1 0 0 0 0,-1 1 0 0 0,0 0 0 0 0,0 1 0 0 0,-1 0 0 0 0,1 0 0 0 0,-1 1 0 0 0,0 1 0 0 0,0 0 0 0 0,-1 0 0 0 0,1 1 0 0 0,-23-1 0 0 0,1 3 0 0 0,-1 1 0 0 0,1 1 0 0 0,-40 9 0 0 0,33-2 0 0 0,-74 26 0 0 0,77-22 0 0 0,-1-1 0 0 0,-49 8 0 0 0,61-17 0 0 0,-77-3 0 0 0,79-3 0 0 0,4-1 0 0 0,1 0 0 0 0,0-1 0 0 0,0-1 0 0 0,-24-12 0 0 0,-70-42 0 0 0,106 56 0 0 0,-11-5-28 0 0,0 0 0 0 0,0 1 1 0 0,-1 1-1 0 0,0 0 0 0 0,0 2 0 0 0,0 0 0 0 0,-1 1 1 0 0,0 1-1 0 0,0 1 0 0 0,0 0 0 0 0,0 2 0 0 0,0 0 1 0 0,-29 5-1 0 0,-39 9-879 0 0,-30 6 916 0 0,55-4 598 0 0,56-14-607 0 0,0 0 0 0 0,0 0 0 0 0,0-1 0 0 0,-8 2 0 0 0,5-3 0 0 0,-50 9 0 0 0,27-3 0 0 0,-3 3 0 0 0,-2 3 0 0 0,1 3 0 0 0,5 5 0 0 0,5 3-11 0 0,2 3-31 0 0,5-1 20 0 0,1 2-20 0 0,-1 2 31 0 0,-2 11 11 0 0,0-1 0 0 0,3 3 0 0 0,-1 6 0 0 0,5-4 0 0 0,1-1 0 0 0,1 0 0 0 0,0 2 0 0 0,1 3 0 0 0,1-1 0 0 0,0 5 0 0 0,-3 17-449 0 0,12-56 289 0 0,-10 36-679 0 0,9-38 679 0 0,-9 34-272 0 0,3 2 416 0 0,0 6 16 0 0,1 1 0 0 0,3 11 0 0 0,5-19 60 0 0,1 19 725 0 0,0-54-278 0 0,0 1-64 0 0,7 50-294 0 0,1 13-133 0 0,0-4-16 0 0,0-5 0 0 0,2-5 0 0 0,1 5 0 0 0,-7-8 0 0 0,-2-1 0 0 0,2 2 0 0 0,3 0 0 0 0,8 8 0 0 0,7-2 0 0 0,5-4 0 0 0,7-2 0 0 0,0 2 0 0 0,-2 5 0 0 0,-24-49 0 0 0,0-1 0 0 0,13 15 0 0 0,-11-18 0 0 0,0-1 0 0 0,21 19 0 0 0,-21-22-3 0 0,0-1 1 0 0,1 1-1 0 0,15 7 0 0 0,-20-13-2 0 0,1 1 0 0 0,-1-1-1 0 0,0-1 1 0 0,1 1 0 0 0,0-1-1 0 0,0-1 1 0 0,7 2 0 0 0,-7-3 3 0 0,0 0 1 0 0,0 0-1 0 0,0-1 1 0 0,0 0-1 0 0,0-1 1 0 0,12-4-1 0 0,43-18 2 0 0,-48 17 0 0 0,0 1 0 0 0,19-4 0 0 0,-28 8 0 0 0,0 1 0 0 0,0 0 0 0 0,0 0 0 0 0,1 1 0 0 0,-1 0 0 0 0,0 0 0 0 0,0 1 0 0 0,0-1 0 0 0,8 3 0 0 0,-8-1 0 0 0,1 1 0 0 0,0-1 0 0 0,-1 2 0 0 0,0-1 0 0 0,0 1 0 0 0,0 0 0 0 0,0 0 0 0 0,7 6 0 0 0,44 43 0 0 0,-46-45 0 0 0,0-1 0 0 0,0 0 0 0 0,22 10 0 0 0,-21-12 0 0 0,-5-2 0 0 0,1 0 0 0 0,-1 0 0 0 0,-1 1 0 0 0,1 0 0 0 0,10 8 0 0 0,-14-8-1 0 0,0-1-1 0 0,0 1 1 0 0,0 0 0 0 0,0 0-1 0 0,-1 0 1 0 0,0 0 0 0 0,0 1-1 0 0,0-1 1 0 0,1 7 0 0 0,-3-11 1 0 0,3 10-64 0 0,-1-1-120 0 0,4 34 173 0 0,-6-33 11 0 0,-1-1 0 0 0,0 0 0 0 0,-2 9 0 0 0,3-17 0 0 0,-9 45 0 0 0,5-10-11 0 0,3-28-43 0 0,14-8-77 0 0,36 1 108 0 0,-48-1 21 0 0,0 0 0 0 0,0 0 0 0 0,0 0-1 0 0,-1 0 1 0 0,1 0 0 0 0,0 0 0 0 0,0 0-1 0 0,0 1 1 0 0,0-1 0 0 0,0 0 0 0 0,0 0-1 0 0,-1 1 1 0 0,1-1 0 0 0,0 0 0 0 0,0 1-1 0 0,0-1 1 0 0,-1 1 0 0 0,1-1 0 0 0,0 1-1 0 0,-1 0 1 0 0,1-1 0 0 0,0 1 0 0 0,-1-1-1 0 0,1 1 1 0 0,0 1 0 0 0,33 34-84 0 0,-25-27 10 0 0,-9 0-349 0 0,2 38 290 0 0,-6-43-74 0 0,-12 12 97 0 0,15-15 98 0 0,0 0 1 0 0,1 0-1 0 0,-1-1 0 0 0,1 1 1 0 0,-1 0-1 0 0,0-1 0 0 0,0 1 0 0 0,0-1 1 0 0,1 1-1 0 0,-1-1 0 0 0,0 1 1 0 0,0-1-1 0 0,0 1 0 0 0,0-1 0 0 0,0 0 1 0 0,0 0-1 0 0,1 1 0 0 0,-1-1 1 0 0,0 0-1 0 0,-2 0 0 0 0,1 0-54 0 0,-7 1-193 0 0,-17-1-10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3.800"/>
    </inkml:context>
    <inkml:brush xml:id="br0">
      <inkml:brushProperty name="width" value="0.05" units="cm"/>
      <inkml:brushProperty name="height" value="0.05" units="cm"/>
      <inkml:brushProperty name="color" value="#00A0D7"/>
    </inkml:brush>
  </inkml:definitions>
  <inkml:trace contextRef="#ctx0" brushRef="#br0">1288 30 8287 0 0,'0'0'1232'0'0,"-3"-2"-1056"0"0,-9-6 22 0 0,9 6 1339 0 0,1-1-1289 0 0,1 0-79 0 0,-3-3-141 0 0,0 0 3008 0 0,0 11-2668 0 0,-11 15-13 0 0,12-15 225 0 0,1 1-307 0 0,-6 21-13 0 0,6-20 328 0 0,2 2-414 0 0,-3 27-46 0 0,2-27 450 0 0,2 0-442 0 0,3 29 4 0 0,-2-29 336 0 0,-4 0-320 0 0,-4 25-16 0 0,5-25-4 0 0,-2-2 0 0 0,0 1-87 0 0,1-2 23 0 0,0-1 0 0 0,0 0-1 0 0,-1 0 1 0 0,-5 9 0 0 0,4-4-27 0 0,1-4 0 0 0,0 0 1 0 0,-1 0-1 0 0,1-1 0 0 0,-6 7 0 0 0,-16 22 204 0 0,-38 46 3 0 0,39-49-193 0 0,-48 62-5 0 0,14-20-175 0 0,-55 91 1 0 0,52-52 7 0 0,39-74 102 0 0,-9 16 1 0 0,-2 2-33 0 0,0-2 32 0 0,2-1 22 0 0,0-4 42 0 0,20-31-31 0 0,-18 29 86 0 0,-50 102 106 0 0,60-110-214 0 0,-9 17 0 0 0,18-35 0 0 0,-15 27 54 0 0,2-6-44 0 0,2 1-10 0 0,4-16 14 0 0,15-25-6 0 0,1 1 1 0 0,0-1-1 0 0,-1 0 1 0 0,0 0 0 0 0,0 0-1 0 0,1 0 1 0 0,-6 3 0 0 0,3-1 2 0 0,0-1 161 0 0,0-1-62 0 0,-13 6 2 0 0,13-6 64 0 0,1 0-106 0 0,-11 7 15 0 0,8-2-26 0 0,-8 21-49 0 0,2 11-10 0 0,3 6 0 0 0,-2 6 0 0 0,-1-9 0 0 0,-2-6 0 0 0,11-29 5 0 0,-14 21 61 0 0,3-8 27 0 0,11-16 63 0 0,-1-1-80 0 0,-9 9 16 0 0,10-9 4 0 0,0-2 0 0 0,-1 2-58 0 0,1-1-36 0 0,-22 1 443 0 0,22-3-359 0 0,0 0-28 0 0,-12-6-47 0 0,14 5-11 0 0,-1 0 0 0 0,1 0 0 0 0,0 0 0 0 0,-1 0 0 0 0,1 0 0 0 0,0 0 0 0 0,0-1 0 0 0,0 1 0 0 0,0 0 0 0 0,-1-3 0 0 0,1 1 0 0 0,0 0 0 0 0,0 0 0 0 0,0 1 0 0 0,0-1 0 0 0,1 0 0 0 0,-1-6 0 0 0,1-26 0 0 0,2-3 0 0 0,20-159 0 0 0,-9 93 0 0 0,-10 73 0 0 0,-2-11 0 0 0,-2 6 0 0 0,-2 6 0 0 0,-1 2 0 0 0,-3 0 0 0 0,0 2 0 0 0,-2 0 11 0 0,-1 0 31 0 0,0-1-31 0 0,2-1-11 0 0,1-3 0 0 0,3-4 0 0 0,2-5 0 0 0,4 1 0 0 0,2 2 0 0 0,4 4 0 0 0,-1 1 0 0 0,-1 3 0 0 0,-3 2 0 0 0,-1 4 11 0 0,-3 16 31 0 0,-3-5-20 0 0,4 9-1 0 0,8-2 0 0 0,1 1-17 0 0,1-1 0 0 0,13-10-1 0 0,-17 10-6 0 0,-2 1 0 0 0,1-1 0 0 0,0 0 0 0 0,4-8 0 0 0,-4 9-27 0 0,1 12-9 0 0,16 32-34 0 0,-21-39 65 0 0,0 1-1 0 0,0-1 1 0 0,-1 0 0 0 0,1 1 0 0 0,0-1-1 0 0,-1 1 1 0 0,1-1 0 0 0,-1 1 0 0 0,0-1-1 0 0,1 3 1 0 0,3 29-83 0 0,-3-31 84 0 0,-1 0 0 0 0,0 0-1 0 0,1 0 1 0 0,-1 0 0 0 0,1 0-1 0 0,0 0 1 0 0,1 3 0 0 0,22 45-4 0 0,13 10 11 0 0,-27-44 0 0 0,14 32 0 0 0,-19-35 0 0 0,-1 1 0 0 0,5 24 0 0 0,-2 24 0 0 0,-4 4 0 0 0,-3-8 0 0 0,-4-8 0 0 0,2-2 0 0 0,2-48 0 0 0,0 47 0 0 0,9-2 11 0 0,-9-44-9 0 0,0 0-1 0 0,0 0 1 0 0,0-1 0 0 0,1 1-1 0 0,-1 0 1 0 0,0 0 0 0 0,0 0-1 0 0,1-1 1 0 0,-1 1 0 0 0,1 0 0 0 0,-1-1-1 0 0,1 1 1 0 0,-1 0 0 0 0,1-1-1 0 0,-1 1 1 0 0,1 0 0 0 0,-1-1 0 0 0,1 1-1 0 0,0-1 1 0 0,-1 1 0 0 0,1-1-1 0 0,0 0 1 0 0,0 1 0 0 0,0-1-1 0 0,10 8 3 0 0,0 0 0 0 0,14 13-1 0 0,-17-12 1 0 0,0 1-1 0 0,11 17 1 0 0,-18-26-1 0 0,0 0 0 0 0,0 0 0 0 0,-1 0 0 0 0,1 0 0 0 0,0 0 0 0 0,-1 0 0 0 0,1 1 0 0 0,-1-1 0 0 0,1 0 0 0 0,-1 0 0 0 0,0 1 0 0 0,1-1 0 0 0,-1 3 0 0 0,2 7 6 0 0,-1-5 2 0 0,0 1 0 0 0,0 0 0 0 0,0-1 0 0 0,-2 12 0 0 0,3 27 0 0 0,1-21-9 0 0,-3-23-2 0 0,0 0 1 0 0,0-1-1 0 0,0 1 1 0 0,0 0-1 0 0,1 0 1 0 0,-1-1-1 0 0,0 1 1 0 0,0 0-1 0 0,1-1 1 0 0,-1 1-1 0 0,1 0 1 0 0,-1-1-1 0 0,1 1 1 0 0,-1-1 0 0 0,1 1-1 0 0,-1-1 1 0 0,1 1-1 0 0,-1-1 1 0 0,2 1-1 0 0,0-1 4 0 0,0 0 0 0 0,-1-1-1 0 0,1 1 1 0 0,0-1 0 0 0,0 1 0 0 0,0-1-1 0 0,-1 0 1 0 0,1 0 0 0 0,0 0 0 0 0,-1 0-1 0 0,1 0 1 0 0,-1 0 0 0 0,1 0 0 0 0,-1-1-1 0 0,2-1 1 0 0,8-9 56 0 0,7-14-36 0 0,-13 20 107 0 0,-4 15-77 0 0,-1-9-54 0 0,1 11 4 0 0,0 0 0 0 0,-1 11-1 0 0,0-20-3 0 0,0 1 0 0 0,-1-1 0 0 0,1 1 0 0 0,-1 0 0 0 0,1-1 0 0 0,-1 1 0 0 0,0-1 0 0 0,0 0 0 0 0,0 1 0 0 0,0-1 0 0 0,-3 4 0 0 0,4-6 0 0 0,-1 1 0 0 0,1-1 0 0 0,-1 1 0 0 0,1-1 0 0 0,-1 0 0 0 0,1 1 0 0 0,-1-1 0 0 0,1 0 0 0 0,-1 1 0 0 0,1-1 0 0 0,-1 0 0 0 0,1 0 0 0 0,-1 1 0 0 0,0-1 0 0 0,1 0 0 0 0,-1 0 0 0 0,1 0 0 0 0,-1 0 0 0 0,0 0 0 0 0,1 0 0 0 0,-1 0 0 0 0,1 0 0 0 0,-1 0 0 0 0,0 0 0 0 0,1 0 0 0 0,-1 0 0 0 0,0-1 0 0 0,-14-8 0 0 0,-15-12 128 0 0,23 18-75 0 0,-9-1-42 0 0,14 4-11 0 0,0 0 0 0 0,1 0 0 0 0,-1 0 0 0 0,0 0 0 0 0,0 0 0 0 0,1 0 0 0 0,-1 1 0 0 0,-3 0 0 0 0,-15 10 0 0 0,-4 4-11 0 0,-19 14-170 0 0,29-19 82 0 0,0-1-10 0 0,-17 6-99 0 0,24-13 155 0 0,-5 0 31 0 0,7-4-20 0 0,-8-8 31 0 0,-2-2 11 0 0,-2 3 0 0 0,2 5 11 0 0,9 3 31 0 0,-11 2-31 0 0,-4 8-11 0 0,14-4 0 0 0,7-4 0 0 0,0-1 0 0 0,0 0 0 0 0,0 0 0 0 0,0 1 0 0 0,0-1 0 0 0,0 0 0 0 0,0 0 0 0 0,1 1 0 0 0,-1-1 0 0 0,0 0 0 0 0,0 0 0 0 0,0 0 0 0 0,0 1 0 0 0,1-1 0 0 0,-1 0 0 0 0,0 0 0 0 0,0 0 0 0 0,0 0 0 0 0,0 1 0 0 0,1-1 0 0 0,-1 0 0 0 0,0 0 0 0 0,0 0 0 0 0,1 0 0 0 0,-1 0 0 0 0,0 0 0 0 0,0 0 0 0 0,1 0 0 0 0,-1 1 0 0 0,0-1 0 0 0,0 0 0 0 0,1 0 0 0 0,-1 0 0 0 0,0 0 0 0 0,0 0 0 0 0,1-1 0 0 0,55 5 11 0 0,-55-4-8 0 0,1 1 1 0 0,0-1-1 0 0,-1 0 0 0 0,1 0 1 0 0,-1-1-1 0 0,1 1 0 0 0,0 0 1 0 0,-1 0-1 0 0,1-1 1 0 0,-1 1-1 0 0,1-1 0 0 0,-1 1 1 0 0,1-1-1 0 0,-1 0 0 0 0,1 0 1 0 0,0-1-1 0 0,14-6 24 0 0,43-25 118 0 0,-47 27-116 0 0,-2 1 20 0 0,-1-1 0 0 0,16-11 0 0 0,31-23 103 0 0,-1 2-24 0 0,-12 9-63 0 0,6-2 5 0 0,-39 25-5 0 0,-6 16-12 0 0,-2-2-48 0 0,0-1-1 0 0,0 0 0 0 0,-1 1 1 0 0,2 10-1 0 0,-4-14 0 0 0,1-1-1 0 0,-1 0 1 0 0,1 1 0 0 0,-1-1 0 0 0,0 0 0 0 0,0 1 0 0 0,0-1-1 0 0,-1 0 1 0 0,1 0 0 0 0,-3 4 0 0 0,4-7-4 0 0,-18 33 11 0 0,8-9-22 0 0,10-21-12 0 0,11-8-12 0 0,41-19-52 0 0,-50 24 80 0 0,0-1 0 0 0,0 0 0 0 0,0 0 1 0 0,-1 0-1 0 0,1 0 0 0 0,0 0 0 0 0,-1 0 0 0 0,1 0 0 0 0,-1 0 0 0 0,2-2 0 0 0,36-37-137 0 0,4-7 0 0 0,-34 37 120 0 0,26-25-96 0 0,-8 9 48 0 0,-20 20 0 0 0,0 0-148 0 0,25-18 128 0 0,-24 18-4 0 0,-10 12-288 0 0,-4 18 288 0 0,6-22 84 0 0,0-1-1 0 0,-1 1 1 0 0,1 0-1 0 0,-1 0 1 0 0,1-1 0 0 0,-1 1-1 0 0,0 0 1 0 0,0-1-1 0 0,1 1 1 0 0,-1-1 0 0 0,-1 1-1 0 0,-1 2 1 0 0,0 0-20 0 0,-8 13-123 0 0,0-1 1 0 0,-1 0 0 0 0,0-1-1 0 0,-1-1 1 0 0,-20 17-1 0 0,16-18 73 0 0,12-10 71 0 0,-11 5-42 0 0,-8 1 39 0 0,-2 2 14 0 0,-2 0-10 0 0,1 0-33 0 0,4 0 32 0 0,7-3 33 0 0,13-7 543 0 0,12-6-398 0 0,27-16 7 0 0,-27 16 167 0 0,3-1-221 0 0,38-20-21 0 0,-38 20-3 0 0,-2 0-16 0 0,31-16-53 0 0,-19 10 15 0 0,26-12-42 0 0,3 1-56 0 0,-38 18 44 0 0,-3 0 99 0 0,-3-1-34 0 0,20-19-53 0 0,-20 18-69 0 0,2 15-1027 0 0,29 22 943 0 0,-29-23 778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5.398"/>
    </inkml:context>
    <inkml:brush xml:id="br0">
      <inkml:brushProperty name="width" value="0.05" units="cm"/>
      <inkml:brushProperty name="height" value="0.05" units="cm"/>
      <inkml:brushProperty name="color" value="#00A0D7"/>
    </inkml:brush>
  </inkml:definitions>
  <inkml:trace contextRef="#ctx0" brushRef="#br0">604 148 7367 0 0,'1'-2'568'0'0,"0"-9"-338"0"0,1 6-115 0 0,-1 1 1 0 0,1-1 0 0 0,0 0-1 0 0,0 1 1 0 0,1-1 0 0 0,-1 1 0 0 0,7-8-1 0 0,0 0-14 0 0,-5 6-40 0 0,-1 0 15 0 0,1 1-1 0 0,-1 0 1 0 0,1 0-1 0 0,9-9 1 0 0,9-6-40 0 0,-3 5 31 0 0,-15 12 407 0 0,-6 13-235 0 0,-5 29 264 0 0,7-39-469 0 0,0 1 1 0 0,0 0-1 0 0,0 0 0 0 0,0-1 1 0 0,-1 1-1 0 0,1 0 1 0 0,0 0-1 0 0,0-1 1 0 0,-1 1-1 0 0,1 0 1 0 0,0-1-1 0 0,-1 1 0 0 0,1 0 1 0 0,0-1-1 0 0,-1 1 1 0 0,1 0-1 0 0,-2 0 1 0 0,-20 22 1266 0 0,-1-1 180 0 0,-1 3 1 0 0,-12 11 43 0 0,33-33-1073 0 0,-1 1-91 0 0,-13 14-38 0 0,13-13-10 0 0,0-1-19 0 0,-11 14-78 0 0,12-13-31 0 0,-2 1-8 0 0,-18 32 102 0 0,2-1-94 0 0,2 2-111 0 0,-10 19 0 0 0,5-12 33 0 0,1-3 62 0 0,-2 4 17 0 0,19-37-150 0 0,-15 35 150 0 0,-70 170 257 0 0,-91 320 498 0 0,177-519-916 0 0,-8 32 82 0 0,-4 32-83 0 0,6 5 35 0 0,6-26 9 0 0,5-35-4 0 0,4 52 14 0 0,-1-25-7 0 0,-3-27 0 0 0,-3 23-3 0 0,0-28 6 0 0,-6 11-6 0 0,4-17-9 0 0,-5 9-36 0 0,9-16-2 0 0,12 0 0 0 0,-11-6-21 0 0,8 4 2 0 0,0 0 0 0 0,1-1 0 0 0,-1 0 0 0 0,1 0-1 0 0,11 1 1 0 0,-15-3-2 0 0,-1-2 0 0 0,1 1 0 0 0,0-1 0 0 0,0 1 0 0 0,0-1 0 0 0,0-1 0 0 0,-1 1 0 0 0,1-1 0 0 0,0 1 0 0 0,4-4 0 0 0,-6 4 0 0 0,59-25 11 0 0,-43 18 3 0 0,23-8 78 0 0,-10 6-65 0 0,-23 7 48 0 0,2 0-17 0 0,34-9-36 0 0,-22 8 31 0 0,35-4 0 0 0,11 6-42 0 0,1 0-11 0 0,2-1 0 0 0,-2-2-15 0 0,-21-3-54 0 0,-1-1 3 0 0,-8 3-16 0 0,1 0 5 0 0,-31 5 10 0 0,-13 11-701 0 0,-12 33 508 0 0,14-42 210 0 0,1 1 1 0 0,-1 0-1 0 0,0-1 0 0 0,0 1 0 0 0,0-1 1 0 0,0 1-1 0 0,0-1 0 0 0,-1 1 0 0 0,1-1 1 0 0,0 0-1 0 0,-1 0 0 0 0,-1 2 1 0 0,-15 7-765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6.089"/>
    </inkml:context>
    <inkml:brush xml:id="br0">
      <inkml:brushProperty name="width" value="0.05" units="cm"/>
      <inkml:brushProperty name="height" value="0.05" units="cm"/>
      <inkml:brushProperty name="color" value="#00A0D7"/>
    </inkml:brush>
  </inkml:definitions>
  <inkml:trace contextRef="#ctx0" brushRef="#br0">599 239 7367 0 0,'3'-5'334'0'0,"2"1"-224"0"0,0-3 2 0 0,5-18 119 0 0,-4 13 311 0 0,-2-1 0 0 0,1 1-1 0 0,-2-1 1 0 0,1 0 0 0 0,-2 0 0 0 0,2-22 0 0 0,-4 34-512 0 0,1-4 265 0 0,-1 0 1 0 0,0-1-1 0 0,0 1 0 0 0,-1 0 1 0 0,1 0-1 0 0,-1 0 1 0 0,0 0-1 0 0,0 0 1 0 0,-5-9-1 0 0,6 12-223 0 0,-1 0 0 0 0,0 1 0 0 0,0-1 0 0 0,0 1 0 0 0,0-1 0 0 0,-1 1 0 0 0,1-1 0 0 0,0 1-1 0 0,-1 0 1 0 0,1 0 0 0 0,-1-1 0 0 0,1 1 0 0 0,-1 0 0 0 0,1 0 0 0 0,-1 1 0 0 0,0-1 0 0 0,0 0 0 0 0,1 1 0 0 0,-1-1 0 0 0,0 0-1 0 0,0 1 1 0 0,0 0 0 0 0,0 0 0 0 0,1-1 0 0 0,-1 1 0 0 0,0 0 0 0 0,0 0 0 0 0,0 1 0 0 0,0-1 0 0 0,-3 1 0 0 0,-2 1 12 0 0,-1 0 1 0 0,0 1 0 0 0,1 0 0 0 0,0 0 0 0 0,0 1 0 0 0,0 0 0 0 0,0 0 0 0 0,0 1 0 0 0,1 0 0 0 0,-12 11-1 0 0,-2 5-59 0 0,-29 37 0 0 0,48-56-26 0 0,-58 80 152 0 0,4 1 0 0 0,3 4 0 0 0,-71 163 0 0 0,94-181 476 0 0,3 0 0 0 0,3 2 0 0 0,-17 89 0 0 0,28-101-319 0 0,8-32-52 0 0,-2 26-28 0 0,5-29-4 0 0,2 34 123 0 0,2-42-246 0 0,9 45-5 0 0,-11-58-86 0 0,-1 0 1 0 0,1 0-1 0 0,0 0 0 0 0,0-1 0 0 0,0 1 0 0 0,0 0 1 0 0,0 0-1 0 0,2 2 0 0 0,24 46 65 0 0,-26-49-71 0 0,0-1 0 0 0,-1 1 0 0 0,1-1-1 0 0,0 1 1 0 0,0-1 0 0 0,0 1 0 0 0,0-1 0 0 0,1 1 0 0 0,-1-1 0 0 0,0 0 0 0 0,1 0 0 0 0,-1 0 0 0 0,3 2-1 0 0,-4-3-3 0 0,19 14 11 0 0,23 12 0 0 0,-16-13 10 0 0,39 14 0 0 0,14-1 1 0 0,-51-18 20 0 0,34 11-31 0 0,13 5-11 0 0,-3 3 11 0 0,-44-16 31 0 0,43 15-31 0 0,-55-20-11 0 0,1-1 0 0 0,32 5 0 0 0,-44-10 0 0 0,1 0 0 0 0,-1 0 0 0 0,0 0 0 0 0,0 0 0 0 0,0-1 0 0 0,0 0 0 0 0,0 0 0 0 0,0 0 0 0 0,5-3 0 0 0,-6 3 0 0 0,0-1 0 0 0,0 0 0 0 0,-1 0 0 0 0,1-1 0 0 0,-1 1 0 0 0,0-1 0 0 0,6-5 0 0 0,-2 0 5 0 0,0 0-1 0 0,9-13 0 0 0,1-7 33 0 0,-1-1 0 0 0,-1-1 0 0 0,13-37 0 0 0,25-99 79 0 0,-39 114-112 0 0,-2 0 0 0 0,8-74 0 0 0,-18 99-4 0 0,-1-1 0 0 0,-1 1 0 0 0,-1-1 0 0 0,-2 1-1 0 0,-1 0 1 0 0,-11-43 0 0 0,4 37 2 0 0,-2 0 0 0 0,0 2 0 0 0,-3-1 0 0 0,0 2 0 0 0,-2 0 0 0 0,-1 1 0 0 0,-28-31 0 0 0,11 18-52 0 0,-2 3 1 0 0,-1 1-1 0 0,-83-61 0 0 0,-129-73-998 0 0,195 135 271 0 0,26 15 174 0 0,22 15 263 0 0,-1 0 0 0 0,1 1 0 0 0,-1 1-1 0 0,0-1 1 0 0,-1 1 0 0 0,-16-6 0 0 0,25 11-834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6.842"/>
    </inkml:context>
    <inkml:brush xml:id="br0">
      <inkml:brushProperty name="width" value="0.05" units="cm"/>
      <inkml:brushProperty name="height" value="0.05" units="cm"/>
      <inkml:brushProperty name="color" value="#00A0D7"/>
    </inkml:brush>
  </inkml:definitions>
  <inkml:trace contextRef="#ctx0" brushRef="#br0">472 591 1375 0 0,'0'-4'66'0'0,"4"-14"-8"0"0,23-133 2258 0 0,-19 106-1510 0 0,33-167 3395 0 0,-33 188-3506 0 0,-7 20-173 0 0,2 0 72 0 0,8-15 3574 0 0,-27 19-2794 0 0,11 5-988 0 0,-24 24 68 0 0,2-4-108 0 0,-148 156-60 0 0,148-148-21 0 0,1 1-1 0 0,2 2 0 0 0,2 0 0 0 0,-20 41 1 0 0,36-64-152 0 0,2-6-2 0 0,1 0 0 0 0,1 0 1 0 0,-1 0-1 0 0,-1 8 0 0 0,-12 39 144 0 0,8-27-30 0 0,-4 27-8 0 0,8-28-18 0 0,0 23-72 0 0,3-37-30 0 0,2 3-8 0 0,2 3-60 0 0,-1-6 14 0 0,-1 0 0 0 0,1 21 0 0 0,6-18 42 0 0,23 43-12 0 0,-23-43 11 0 0,3-6 4 0 0,34 30 0 0 0,-34-29 12 0 0,4-1 52 0 0,43 27 28 0 0,-43-27 4 0 0,2 0-7 0 0,54 25-27 0 0,-42-21-13 0 0,19 5-1 0 0,-24-11-8 0 0,24 4-35 0 0,-25-8-18 0 0,24 0-3 0 0,-25-3-12 0 0,27-7-48 0 0,8-5-12 0 0,-4-7 11 0 0,-5-3 31 0 0,-2-4-31 0 0,2-5-11 0 0,1-4 0 0 0,-1-2 0 0 0,-23 14 12 0 0,-1-1 0 0 0,-1-1 0 0 0,0 0 0 0 0,-2-2 0 0 0,-2-1 0 0 0,0-1 0 0 0,23-47 0 0 0,-29 48-1 0 0,-2 0-1 0 0,-1-1 1 0 0,-1 0 0 0 0,-1-1-1 0 0,-2 1 1 0 0,-1-1 0 0 0,-1-1-1 0 0,0-51 1 0 0,-5 67-11 0 0,0 0 0 0 0,-1 1 0 0 0,-1-1 0 0 0,0 1 0 0 0,-1-1 0 0 0,-1 1 0 0 0,0 1 0 0 0,-1-1 0 0 0,0 1 0 0 0,-1-1 0 0 0,-9-11 0 0 0,4 9 0 0 0,1 1 0 0 0,-2 0 0 0 0,0 1 0 0 0,-1 1 0 0 0,0 0 0 0 0,-1 0 0 0 0,-1 2 0 0 0,-17-10 0 0 0,-9-4 13 0 0,-1 3 0 0 0,-2 2 0 0 0,0 2-1 0 0,-1 1 1 0 0,0 3 0 0 0,-2 1 0 0 0,1 3 0 0 0,-1 2-1 0 0,-53-2 1 0 0,-116 10-65 0 0,168 4-73 0 0,1 2 1 0 0,-70 18 0 0 0,103-20-10 0 0,0 2 1 0 0,0 0-1 0 0,0 0 1 0 0,0 1-1 0 0,1 1 1 0 0,0 1-1 0 0,-16 13 1 0 0,21-10-59 0 0,-11 22 31 0 0,19-33 147 0 0,0 1 0 0 0,1-1 0 0 0,-1 0 0 0 0,0 1 0 0 0,1-1 0 0 0,-1 1 0 0 0,1-1 0 0 0,0 1 0 0 0,-1-1 0 0 0,1 4 0 0 0,-6 35-260 0 0,5-38 186 0 0,1 0 0 0 0,0 0 0 0 0,0 0 1 0 0,0 0-1 0 0,0 0 0 0 0,0 1 1 0 0,0-1-1 0 0,1 3 0 0 0,8 53-920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16:58.221"/>
    </inkml:context>
    <inkml:brush xml:id="br0">
      <inkml:brushProperty name="width" value="0.05" units="cm"/>
      <inkml:brushProperty name="height" value="0.05" units="cm"/>
      <inkml:brushProperty name="color" value="#00A0D7"/>
    </inkml:brush>
  </inkml:definitions>
  <inkml:trace contextRef="#ctx0" brushRef="#br0">943 939 8751 0 0,'0'0'2474'0'0,"11"1"-2140"0"0,3 1-217 0 0,-6-1 133 0 0,1 1 1 0 0,16-1-1 0 0,-28 6-71 0 0,-10 23-10 0 0,12-29-155 0 0,1 1 0 0 0,-1-1 0 0 0,0 0 0 0 0,0 0 0 0 0,1 1 0 0 0,-1-1 0 0 0,0 0 0 0 0,0 0 0 0 0,-1 1 0 0 0,-24 26 26 0 0,1-1 8 0 0,14-16-36 0 0,-17 20 260 0 0,21-24-181 0 0,4-3-16 0 0,-1 0 1 0 0,1-1-1 0 0,0 1 1 0 0,0 1 0 0 0,-4 7-1 0 0,-10 15 227 0 0,13-20 122 0 0,1 4 50 0 0,-9 34 8 0 0,9-34-12 0 0,4 0-64 0 0,0 36-29 0 0,0-36 340 0 0,5 4-453 0 0,18 43-37 0 0,-18-43-10 0 0,1-3-3 0 0,25 36-12 0 0,-24-36-2 0 0,-1 1 0 0 0,23 37-6 0 0,-22-37-28 0 0,-2 1-7 0 0,19 43-6 0 0,-18-43-7 0 0,-5 0-29 0 0,9 40-12 0 0,-10-51-87 0 0,-1 0-1 0 0,1 0 0 0 0,-1 0 1 0 0,0 1-1 0 0,0 4 0 0 0,-1 37 82 0 0,-2-20-23 0 0,-6 31-11 0 0,2-26-1 0 0,-72 216 264 0 0,54-184-228 0 0,-32 91 182 0 0,39-100-182 0 0,10-29 10 0 0,4-10-72 0 0,-9 40 159 0 0,6-15-29 0 0,5-29 21 0 0,0 0 3 0 0,-5 32-13 0 0,5-31 230 0 0,1-2-334 0 0,-4 30-10 0 0,4-29-1 0 0,0-10-60 0 0,1 0-1 0 0,-1 0 0 0 0,1 0 1 0 0,-1 0-1 0 0,0 0 1 0 0,1 0-1 0 0,-1 0 1 0 0,0 0-1 0 0,1 0 1 0 0,-1 1-1 0 0,1-1 0 0 0,-1 0 1 0 0,1 0-1 0 0,-1 1 1 0 0,0-1-1 0 0,1 0 1 0 0,-1 1-1 0 0,0-1 0 0 0,1 1 1 0 0,-1 0-1 0 0,0-1 1 0 0,0 1-1 0 0,0-1 1 0 0,0 1-1 0 0,0-1 1 0 0,0 1-1 0 0,0-1 1 0 0,0 0-1 0 0,0 1 1 0 0,0-1-1 0 0,-1 0 1 0 0,1 0-1 0 0,-1 0 0 0 0,-17 1 8 0 0,17-1-11 0 0,1 0 0 0 0,-1 0 0 0 0,0-1 0 0 0,1 1 0 0 0,-1 0 0 0 0,1-1 0 0 0,-1 1 0 0 0,0-1 0 0 0,1 0 0 0 0,-1 1 0 0 0,-1-2 0 0 0,2 1 0 0 0,0 0 0 0 0,0 0 0 0 0,0 0 0 0 0,0-1 0 0 0,0 1 0 0 0,0 0 0 0 0,0 0 0 0 0,1-1 0 0 0,-1 1 0 0 0,0-1 0 0 0,0-2 0 0 0,0 2 1 0 0,1 0 1 0 0,-1 0-1 0 0,1 0 0 0 0,0 0 0 0 0,-1 0 0 0 0,1 0 0 0 0,0 0 1 0 0,1-4-1 0 0,6-22 57 0 0,34-81 310 0 0,-19 55-293 0 0,25-99 0 0 0,74-331-22 0 0,-66 270 6 0 0,-47 171-39 0 0,-2 0 0 0 0,-2-1 0 0 0,-1-46 0 0 0,-7-27 111 0 0,-1 9-12 0 0,11-110 1 0 0,-3 185-153 0 0,1-1-1 0 0,2 0 1 0 0,2 1 0 0 0,1 0 0 0 0,1 1-1 0 0,2 0 1 0 0,23-46 0 0 0,-11 38-28 0 0,1 2 0 0 0,2 0 0 0 0,2 2 0 0 0,46-46 0 0 0,-5 16-67 0 0,86-62 1 0 0,-126 105 114 0 0,2 1 1 0 0,1 1-1 0 0,0 2 1 0 0,1 1 0 0 0,51-18-1 0 0,-31 21 13 0 0,29 3 0 0 0,-55 10 0 0 0,37 2 0 0 0,-35 3 0 0 0,31 6 0 0 0,15 9-15 0 0,-45-10-43 0 0,28 12 30 0 0,-29-9-26 0 0,26 14 28 0 0,-29-11-28 0 0,21 14 28 0 0,-25-12-28 0 0,25 20 29 0 0,-24-15-23 0 0,22 25 25 0 0,-23-22-19 0 0,20 27 20 0 0,-21-24-20 0 0,21 28 20 0 0,-22-29-20 0 0,24 33 31 0 0,-8-2 0 0 0,-35-54 6 0 0,-1-1 0 0 0,1 1-1 0 0,-1-1 1 0 0,0 1 0 0 0,0 0-1 0 0,0 0 1 0 0,1 2 0 0 0,1 7 2 0 0,0 0 0 0 0,-1 0 1 0 0,2 14-1 0 0,-4-21 4 0 0,-1 0 0 0 0,1 0 0 0 0,-1 0 0 0 0,0 0 0 0 0,0 0 0 0 0,0-1 0 0 0,0 1 0 0 0,-1 0 0 0 0,0-1 0 0 0,-4 8 0 0 0,-5 5 16 0 0,0 0 1 0 0,-1 0 0 0 0,-1-1-1 0 0,-1-1 1 0 0,-30 27-1 0 0,-89 60 135 0 0,125-96-140 0 0,-105 72 68 0 0,-4-5 0 0 0,-3-5 0 0 0,-2-6 0 0 0,-184 66 0 0 0,-250 45 216 0 0,-9-36-164 0 0,55-50-1783 0 0,406-77-6278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34:00.147"/>
    </inkml:context>
    <inkml:brush xml:id="br0">
      <inkml:brushProperty name="width" value="0.05" units="cm"/>
      <inkml:brushProperty name="height" value="0.05" units="cm"/>
    </inkml:brush>
  </inkml:definitions>
  <inkml:trace contextRef="#ctx0" brushRef="#br0">72 3329 455 0 0,'-16'13'194'0'0,"9"-7"185"0"0,-1 0 0 0 0,0 0 0 0 0,0-1 0 0 0,-9 5-1 0 0,17-10-361 0 0,0 0 1 0 0,0 0-1 0 0,-1 0 0 0 0,1 0 0 0 0,0 1 0 0 0,0-1 0 0 0,0 0 0 0 0,-1 0 0 0 0,1 0 0 0 0,0 0 0 0 0,0 0 0 0 0,0 0 0 0 0,-1 0 0 0 0,1 0 0 0 0,0 0 0 0 0,0 0 0 0 0,0 0 0 0 0,-1 0 0 0 0,1 0 0 0 0,0 0 0 0 0,0 0 0 0 0,0 0 0 0 0,-1 0 0 0 0,1 0 0 0 0,0-1 0 0 0,0 1 0 0 0,0 0 0 0 0,-1 0 0 0 0,1 0 0 0 0,0 0 0 0 0,0 0 0 0 0,0 0 0 0 0,0 0 0 0 0,-1-1 0 0 0,1 1 0 0 0,0 0 0 0 0,0 0 0 0 0,0 0 0 0 0,0 0 1 0 0,0-1-1 0 0,0 1 0 0 0,0 0 0 0 0,0 0 0 0 0,-1 0 0 0 0,1-1 0 0 0,0 1 0 0 0,0 0 0 0 0,0 0 0 0 0,0 0 0 0 0,0-1 0 0 0,0 1 0 0 0,0 0 0 0 0,0 0 0 0 0,0-1 0 0 0,0 1 0 0 0,0 0 0 0 0,0 0 0 0 0,1 0 0 0 0,-1-1 0 0 0,0 1 0 0 0,0 0 0 0 0,0 0 0 0 0,0 0 0 0 0,0-1 0 0 0,7-15 494 0 0,-5 12-490 0 0,4-9 147 0 0,-4 9-67 0 0,0 1 0 0 0,0-1 0 0 0,0 0-1 0 0,-1 0 1 0 0,0 0 0 0 0,0 0 0 0 0,0 0 0 0 0,1-5 0 0 0,-2 9-67 0 0,0 0 1 0 0,0 0-1 0 0,0 0 0 0 0,0 0 0 0 0,0 0 1 0 0,0-1-1 0 0,0 1 0 0 0,0 0 1 0 0,0 0-1 0 0,0 0 0 0 0,0 0 0 0 0,0 0 1 0 0,0 0-1 0 0,0 0 0 0 0,0 0 1 0 0,0-1-1 0 0,0 1 0 0 0,0 0 0 0 0,0 0 1 0 0,0 0-1 0 0,0 0 0 0 0,-1 0 1 0 0,1 0-1 0 0,0 0 0 0 0,0 0 0 0 0,0-1 1 0 0,0 1-1 0 0,0 0 0 0 0,0 0 0 0 0,0 0 1 0 0,0 0-1 0 0,0 0 0 0 0,0 0 1 0 0,-1 0-1 0 0,1 0 0 0 0,0 0 0 0 0,0 0 1 0 0,0 0-1 0 0,0 0 0 0 0,0 0 1 0 0,0 0-1 0 0,0 0 0 0 0,0 0 0 0 0,-1 0 1 0 0,1 0-1 0 0,0 0 0 0 0,0 0 1 0 0,0 0-1 0 0,0 0 0 0 0,0 0 0 0 0,-1 0 1 0 0,-4 5 1513 0 0,4-5-1501 0 0,1 0 0 0 0,0 0 1 0 0,0 1-1 0 0,0-1 1 0 0,-1 0-1 0 0,1 0 0 0 0,0 0 1 0 0,0 1-1 0 0,0-1 0 0 0,0 0 1 0 0,0 0-1 0 0,-1 1 0 0 0,1-1 1 0 0,0 0-1 0 0,0 0 0 0 0,0 1 1 0 0,0-1-1 0 0,0 0 0 0 0,0 0 1 0 0,0 1-1 0 0,0-1 1 0 0,0 0-1 0 0,0 1 0 0 0,0-1 1 0 0,0 0-1 0 0,0 0 0 0 0,0 1 1 0 0,0-1-1 0 0,0 0 0 0 0,0 0 1 0 0,0 1-1 0 0,0-1 0 0 0,1 0 1 0 0,-1 0-1 0 0,0 1 0 0 0,0-1 1 0 0,0 0-1 0 0,0 0 1 0 0,1 0-1 0 0,-1 1 0 0 0,0-1 1 0 0,0 0-1 0 0,0 0 0 0 0,1 0 1 0 0,-1 1-1 0 0,0-1 0 0 0,0 0 1 0 0,0 0-1 0 0,1 0 0 0 0,-1 0 1 0 0,0 0-1 0 0,1 0 0 0 0,-1 0 1 0 0,0 0-1 0 0,0 0 1 0 0,1 0-1 0 0,-1 0 0 0 0,0 0 1 0 0,0 0-1 0 0,1 0 0 0 0,-1 0 1 0 0,5 0 77 0 0,0-1 0 0 0,0 0 0 0 0,0-1 0 0 0,0 1-1 0 0,-1-1 1 0 0,1 0 0 0 0,-1 0 0 0 0,1 0 0 0 0,-1-1 0 0 0,0 0 0 0 0,1 0 0 0 0,-2 0 0 0 0,6-4 0 0 0,-7 5-80 0 0,0 0 283 0 0,8-4-152 0 0,29-21 11 0 0,-30 20 298 0 0,5-1-229 0 0,40-23 4 0 0,-41 23 18 0 0,4-3 8 0 0,50-32 2 0 0,-35 21 11 0 0,160-126 770 0 0,213-208 507 0 0,-307 266-1362 0 0,704-692 331 0 0,-737 716-522 0 0,682-637-30 0 0,-203 272-394 0 0,-361 307-379 0 0,227-113 1 0 0,-203 144-657 0 0,-63 45-2927 0 0,-26 17-741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1.839"/>
    </inkml:context>
    <inkml:brush xml:id="br0">
      <inkml:brushProperty name="width" value="0.05" units="cm"/>
      <inkml:brushProperty name="height" value="0.05" units="cm"/>
      <inkml:brushProperty name="color" value="#E71224"/>
    </inkml:brush>
  </inkml:definitions>
  <inkml:trace contextRef="#ctx0" brushRef="#br0">72 349 6447 0 0,'-10'-24'588'0'0,"5"12"-213"0"0,-8-26 0 0 0,2-6 186 0 0,-14-63-198 0 0,21 89-186 0 0,2-1 0 0 0,1 1 0 0 0,1-35 0 0 0,0 52-149 0 0,0 0 1 0 0,0 0-1 0 0,0 0 1 0 0,0 0-1 0 0,0 0 0 0 0,0 0 1 0 0,0 0-1 0 0,1 0 1 0 0,-1 0-1 0 0,0 0 1 0 0,1 0-1 0 0,-1 1 1 0 0,1-1-1 0 0,0-1 1 0 0,-1 2-18 0 0,0 0 1 0 0,1 0-1 0 0,-1 0 1 0 0,0 0-1 0 0,0 0 1 0 0,1-1 0 0 0,-1 1-1 0 0,0 0 1 0 0,0 0-1 0 0,0 0 1 0 0,1 0-1 0 0,-1 0 1 0 0,0 0 0 0 0,0 0-1 0 0,1 0 1 0 0,-1 1-1 0 0,0-1 1 0 0,0 0-1 0 0,1 0 1 0 0,-1 0 0 0 0,0 0-1 0 0,0 0 1 0 0,0 0-1 0 0,1 0 1 0 0,-1 0 0 0 0,0 1-1 0 0,0-1 1 0 0,0 0-1 0 0,1 0 1 0 0,-1 0-1 0 0,0 0 1 0 0,0 1 0 0 0,2 1 25 0 0,0 1 1 0 0,-1-1 0 0 0,1 0 0 0 0,-1 1 0 0 0,1-1 0 0 0,-1 1 0 0 0,1 3 0 0 0,5 20-13 0 0,-1 0 0 0 0,5 49-1 0 0,-5 55 234 0 0,-5-60-100 0 0,6 104 365 0 0,18 332 1550 0 0,-23-476-1944 0 0,18 177 853 0 0,-12-147-661 0 0,23 82-1 0 0,-27-127-281 0 0,10 22 0 0 0,-12-33-56 0 0,0 1 0 0 0,0-1 0 0 0,1 1-1 0 0,0-1 1 0 0,0 0 0 0 0,0 0-1 0 0,0 0 1 0 0,7 5 0 0 0,-9-8-45 0 0,-1-1 0 0 0,1 1 0 0 0,0-1 0 0 0,0 1 0 0 0,0 0 0 0 0,0-1 0 0 0,0 1 0 0 0,0-1 0 0 0,0 0 1 0 0,0 1-1 0 0,0-1 0 0 0,0 0 0 0 0,0 0 0 0 0,0 0 0 0 0,0 1 0 0 0,0-1 0 0 0,0 0 0 0 0,0 0 0 0 0,0 0 0 0 0,0-1 0 0 0,0 1 0 0 0,0 0 0 0 0,0 0 0 0 0,0-1 0 0 0,0 1 0 0 0,0 0 1 0 0,0-1-1 0 0,0 1 0 0 0,0-1 0 0 0,0 1 0 0 0,0-1 0 0 0,-1 1 0 0 0,1-1 0 0 0,1-1 0 0 0,11-10-4725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2:34:02.105"/>
    </inkml:context>
    <inkml:brush xml:id="br0">
      <inkml:brushProperty name="width" value="0.05" units="cm"/>
      <inkml:brushProperty name="height" value="0.05" units="cm"/>
    </inkml:brush>
  </inkml:definitions>
  <inkml:trace contextRef="#ctx0" brushRef="#br0">20 2236 1839 0 0,'-12'2'354'0'0,"7"7"619"0"0,4-9-965 0 0,1 0 1 0 0,0 0-1 0 0,0 0 1 0 0,0 1-1 0 0,0-1 1 0 0,0 0-1 0 0,-1 0 1 0 0,1 0-1 0 0,0 1 1 0 0,0-1-1 0 0,0 0 1 0 0,0 0 0 0 0,0 0-1 0 0,0 1 1 0 0,0-1-1 0 0,0 0 1 0 0,0 0-1 0 0,0 1 1 0 0,0-1-1 0 0,0 0 1 0 0,0 0-1 0 0,0 1 1 0 0,0-1-1 0 0,0 0 1 0 0,0 0-1 0 0,0 0 1 0 0,0 1 0 0 0,0-1-1 0 0,0 0 1 0 0,1 0-1 0 0,-1 0 1 0 0,0 1-1 0 0,0-1 1 0 0,0 0-1 0 0,0 0 1 0 0,0 0-1 0 0,0 0 1 0 0,1 1-1 0 0,-1-1 1 0 0,0 0-1 0 0,0 0 1 0 0,0 0 0 0 0,1 0-1 0 0,-1 0 1 0 0,0 0-1 0 0,0 1 1 0 0,0-1-1 0 0,1 0 1 0 0,-1 0-1 0 0,0 0 1 0 0,0 0-1 0 0,1 0 1 0 0,-1 0-1 0 0,0 0 1 0 0,1 0-1 0 0,2 0 25 0 0,0-1-1 0 0,0 1 0 0 0,0 0 1 0 0,1-1-1 0 0,-1 0 0 0 0,0 0 0 0 0,0 0 1 0 0,0 0-1 0 0,0 0 0 0 0,0-1 0 0 0,0 0 1 0 0,-1 1-1 0 0,1-1 0 0 0,0 0 0 0 0,-1 0 1 0 0,1 0-1 0 0,-1 0 0 0 0,0-1 1 0 0,0 1-1 0 0,0-1 0 0 0,3-5 0 0 0,2-4 423 0 0,0-1 0 0 0,-1 1-1 0 0,7-26 1 0 0,-2 7 476 0 0,-5 14-374 0 0,-5 11-246 0 0,2-1 0 0 0,-1 1 1 0 0,5-10-1 0 0,-6 15-267 0 0,0 0 0 0 0,0-1 0 0 0,-1 1 1 0 0,1 0-1 0 0,0 0 0 0 0,0 0 0 0 0,0 0 0 0 0,0 0 0 0 0,0 0 0 0 0,0 1 0 0 0,0-1 0 0 0,1 0 0 0 0,-1 0 0 0 0,0 1 1 0 0,0-1-1 0 0,1 1 0 0 0,-1-1 0 0 0,0 1 0 0 0,1-1 0 0 0,-1 1 0 0 0,0 0 0 0 0,3 0 0 0 0,15 0 165 0 0,-2 0-104 0 0,0 0 1 0 0,17-3-1 0 0,-28 1-93 0 0,1 1 1 0 0,-1-1-1 0 0,0 0 1 0 0,0 0 0 0 0,0 0-1 0 0,0-1 1 0 0,0 0-1 0 0,9-7 1 0 0,12-12 76 0 0,-1-2-1 0 0,-2 0 1 0 0,40-51 0 0 0,-30 34 72 0 0,156-208 537 0 0,-84 106-404 0 0,382-460-172 0 0,-348 449-92 0 0,272-233 0 0 0,-363 348-126 0 0,2 1 0 0 0,1 3-1 0 0,108-53 1 0 0,-86 55-567 0 0,-30 18-2085 0 0,100-28-896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2.214"/>
    </inkml:context>
    <inkml:brush xml:id="br0">
      <inkml:brushProperty name="width" value="0.05" units="cm"/>
      <inkml:brushProperty name="height" value="0.05" units="cm"/>
      <inkml:brushProperty name="color" value="#E71224"/>
    </inkml:brush>
  </inkml:definitions>
  <inkml:trace contextRef="#ctx0" brushRef="#br0">22 1182 3679 0 0,'-2'-1'77'0'0,"0"-1"-1"0"0,1 0 1 0 0,-1 1-1 0 0,0-1 1 0 0,1 0-1 0 0,0 0 1 0 0,-1 0 0 0 0,1 0-1 0 0,0 0 1 0 0,0 0-1 0 0,0 0 1 0 0,0 0-1 0 0,0-1 1 0 0,1 1-1 0 0,-1 0 1 0 0,1 0-1 0 0,-1-1 1 0 0,1 1-1 0 0,0 0 1 0 0,0-1-1 0 0,0 1 1 0 0,1-5-1 0 0,-2-8 622 0 0,0-14-464 0 0,2-1-1 0 0,0 1 1 0 0,2 0 0 0 0,1 0 0 0 0,1 0 0 0 0,2 0 0 0 0,14-39-1 0 0,-1 20 3 0 0,1 0 0 0 0,3 1 0 0 0,37-55 0 0 0,106-120 428 0 0,-134 182-648 0 0,5-3-16 0 0,22-20 0 0 0,1 6 0 0 0,0 5 0 0 0,6-3 0 0 0,-15 10 0 0 0,-49 43 23 0 0,-1 0-1 0 0,0 0 0 0 0,1 0 0 0 0,0 0 0 0 0,-1 1 1 0 0,1-1-1 0 0,0 1 0 0 0,0 0 0 0 0,0 0 1 0 0,-1 0-1 0 0,1 0 0 0 0,1 0 0 0 0,-1 1 0 0 0,4-1 1 0 0,-2 1 31 0 0,-1 1-1 0 0,0-1 1 0 0,0 1 0 0 0,0 0 0 0 0,1 1 0 0 0,-1-1 0 0 0,4 3-1 0 0,8 2-51 0 0,-9-3-906 0 0,0 1-2542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2.592"/>
    </inkml:context>
    <inkml:brush xml:id="br0">
      <inkml:brushProperty name="width" value="0.05" units="cm"/>
      <inkml:brushProperty name="height" value="0.05" units="cm"/>
      <inkml:brushProperty name="color" value="#E71224"/>
    </inkml:brush>
  </inkml:definitions>
  <inkml:trace contextRef="#ctx0" brushRef="#br0">5 12 5527 0 0,'-2'-4'280'0'0,"0"-3"44"0"0,14 7-48 0 0,-5 1-162 0 0,26 4 2398 0 0,40 10-1960 0 0,-55-12 804 0 0,-1 3-1164 0 0,50 18-22 0 0,-63-23-152 0 0,0 1-1 0 0,-1-1 1 0 0,0 1-1 0 0,1-1 1 0 0,-1 1-1 0 0,0 0 1 0 0,4 3-1 0 0,57 40 11 0 0,4 3-28 0 0,10 3 0 0 0,-17-11-10 0 0,-39-23-44 0 0,20 17-11 0 0,-32-25-6 0 0,0 1-1 0 0,27 29 0 0 0,-27-30-52 0 0,-2 0-217 0 0,27 25-91 0 0,-27-25-601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3.548"/>
    </inkml:context>
    <inkml:brush xml:id="br0">
      <inkml:brushProperty name="width" value="0.05" units="cm"/>
      <inkml:brushProperty name="height" value="0.05" units="cm"/>
      <inkml:brushProperty name="color" value="#E71224"/>
    </inkml:brush>
  </inkml:definitions>
  <inkml:trace contextRef="#ctx0" brushRef="#br0">473 106 5983 0 0,'0'-1'464'0'0,"0"0"-285"0"0,4-26 1122 0 0,-4 25-1174 0 0,0-1-1 0 0,0 1 1 0 0,0 0 0 0 0,0 0-1 0 0,0 0 1 0 0,-1 0-1 0 0,1 0 1 0 0,-1 0-1 0 0,1 0 1 0 0,-1-1-1 0 0,0 2 1 0 0,0-1-1 0 0,0 0 1 0 0,0 0-1 0 0,0 0 1 0 0,-1 0-1 0 0,1 1 1 0 0,0-1-1 0 0,-2-1 1 0 0,0 0-73 0 0,0 0-1 0 0,0 0 1 0 0,0 0-1 0 0,0 0 1 0 0,0 1-1 0 0,0 0 1 0 0,-1-1-1 0 0,1 1 1 0 0,-1 1-1 0 0,0-1 1 0 0,1 0-1 0 0,-1 1 1 0 0,0 0-1 0 0,0-1 1 0 0,0 2-1 0 0,0-1 1 0 0,-7 0-1 0 0,5 1-49 0 0,-1 0-1 0 0,1 1 0 0 0,0 0 1 0 0,-1 0-1 0 0,1 1 0 0 0,0 0 1 0 0,0 0-1 0 0,0 0 0 0 0,0 1 1 0 0,-8 4-1 0 0,1 2 5 0 0,-1 0 0 0 0,1 1 0 0 0,0 0 0 0 0,1 1 0 0 0,1 1 1 0 0,-13 15-1 0 0,-53 80 4 0 0,66-90 98 0 0,1 0-1 0 0,1 0 0 0 0,-10 27 1 0 0,16-37 47 0 0,1 0 1 0 0,0 0 0 0 0,1 0 0 0 0,-1 0-1 0 0,1 1 1 0 0,0-1 0 0 0,1 0 0 0 0,0 1-1 0 0,0-1 1 0 0,1 0 0 0 0,-1 0 0 0 0,4 10-1 0 0,-2-12-34 0 0,1 0 1 0 0,0-1-1 0 0,0 1 0 0 0,0 0 0 0 0,0-1 0 0 0,1 0 0 0 0,0 0 0 0 0,0 0 1 0 0,0 0-1 0 0,5 3 0 0 0,-7-6 178 0 0,13 7-234 0 0,-15-8-67 0 0,13 6 3 0 0,-1-1-1 0 0,1 0 1 0 0,0 0 0 0 0,17 2-1 0 0,-17-5-3 0 0,-1-1-1 0 0,1 0 0 0 0,0-1 0 0 0,-1 0 1 0 0,1-2-1 0 0,22-3 0 0 0,-11-2-30 0 0,40-14 0 0 0,-64 21 32 0 0,3-1-12 0 0,1-1-1 0 0,-1 1 0 0 0,0-1 1 0 0,0 1-1 0 0,0-1 0 0 0,1 0 1 0 0,2-3-1 0 0,42-31-126 0 0,-36 27 9 0 0,-4 0 8 0 0,25-27 8 0 0,-22 24 63 0 0,18-22-3 0 0,-16 15-1 0 0,14-19 25 0 0,-30 42-11 0 0,-1 0 1 0 0,1 0-1 0 0,-1 0 0 0 0,0-1 0 0 0,-8 7 0 0 0,-6 6 24 0 0,-127 121-667 0 0,-89 138-1193 0 0,180-206 1518 0 0,52-66 345 0 0,-83 111-209 0 0,75-97 475 0 0,0-1-1 0 0,1 1 0 0 0,1 0 1 0 0,0 1-1 0 0,-7 26 1 0 0,14-39-113 0 0,0-1 1 0 0,1 1-1 0 0,-1-1 1 0 0,1 1-1 0 0,0 0 1 0 0,0-1-1 0 0,0 1 1 0 0,0-1-1 0 0,2 6 1 0 0,-1-7-81 0 0,-1-1 0 0 0,1 0 0 0 0,0 0 1 0 0,-1 0-1 0 0,1 0 0 0 0,0 0 0 0 0,1-1 0 0 0,-1 1 0 0 0,0 0 0 0 0,0 0 1 0 0,1-1-1 0 0,-1 1 0 0 0,1-1 0 0 0,0 1 0 0 0,-1-1 0 0 0,1 0 0 0 0,0 1 1 0 0,0-1-1 0 0,0 0 0 0 0,2 1 0 0 0,-2-1 454 0 0,18-4-393 0 0,57-6 68 0 0,-57 7 32 0 0,-6-5 4 0 0,43-21 4 0 0,-43 20 18 0 0,2-1 8 0 0,48-28 2 0 0,-35 19-28 0 0,33-26-110 0 0,14-11-28 0 0,0 1-26 0 0,7-3 8 0 0,-40 27-82 0 0,-32 22-98 0 0,4 0 0 0 0,43-27-130 0 0,-43 27-586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4.163"/>
    </inkml:context>
    <inkml:brush xml:id="br0">
      <inkml:brushProperty name="width" value="0.05" units="cm"/>
      <inkml:brushProperty name="height" value="0.05" units="cm"/>
      <inkml:brushProperty name="color" value="#E71224"/>
    </inkml:brush>
  </inkml:definitions>
  <inkml:trace contextRef="#ctx0" brushRef="#br0">4 1172 2759 0 0,'-4'13'248'0'0,"18"-90"6583"0"0,8-8-5970 0 0,31-139 1303 0 0,-44 165-1247 0 0,2-64 0 0 0,-5 38-159 0 0,18-99 225 0 0,-19 158-971 0 0,2 0 0 0 0,0 1 0 0 0,2 0 0 0 0,21-44 0 0 0,-27 65-76 0 0,84-1-87 0 0,-85 5 149 0 0,-1 0 0 0 0,1 0 0 0 0,-1 0 0 0 0,1 1 0 0 0,-1-1 0 0 0,1 0 0 0 0,-1 0-1 0 0,0 1 1 0 0,1-1 0 0 0,-1 1 0 0 0,0-1 0 0 0,1 1 0 0 0,-1 0 0 0 0,0-1 0 0 0,0 1 0 0 0,1 0 0 0 0,-1 0-1 0 0,0 0 1 0 0,0 0 0 0 0,0 0 0 0 0,0 0 0 0 0,0 0 0 0 0,0 0 0 0 0,-1 1 0 0 0,1-1 0 0 0,0 0 0 0 0,-1 0-1 0 0,2 3 1 0 0,2 3 3 0 0,134 234 23 0 0,-111-184 235 0 0,-3 1 0 0 0,24 86 1 0 0,-10 24 809 0 0,-15-60-84 0 0,-23-106-950 0 0,1-1 0 0 0,-1 1-1 0 0,0-1 1 0 0,1 0 0 0 0,-1 1 0 0 0,1-1-1 0 0,-1 1 1 0 0,1-1 0 0 0,0 0 0 0 0,0 0-1 0 0,0 1 1 0 0,1 1 0 0 0,-2-3-23 0 0,0 0-1 0 0,1 0 1 0 0,-1 0-1 0 0,0 0 1 0 0,0 0 0 0 0,1 0-1 0 0,-1 0 1 0 0,0 0 0 0 0,0 0-1 0 0,0 0 1 0 0,1 0-1 0 0,-1 0 1 0 0,0 0 0 0 0,0 0-1 0 0,1 0 1 0 0,-1 0-1 0 0,0 0 1 0 0,0 0 0 0 0,1 0-1 0 0,-1 0 1 0 0,0 0 0 0 0,0 0-1 0 0,1 0 1 0 0,-1 0-1 0 0,0 0 1 0 0,0-1 0 0 0,1 1-1 0 0,7-11 203 0 0,-2-1-117 0 0,-1-1 0 0 0,-1 1 0 0 0,0-1 0 0 0,3-19 0 0 0,1-2-69 0 0,12-40-7 0 0,121-380 166 0 0,-121 402-224 0 0,31-72-301 0 0,-37 96 161 0 0,1 1 0 0 0,30-42 0 0 0,-22 39-543 0 0,-18 22-30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1:27:55.790"/>
    </inkml:context>
    <inkml:brush xml:id="br0">
      <inkml:brushProperty name="width" value="0.05" units="cm"/>
      <inkml:brushProperty name="height" value="0.05" units="cm"/>
      <inkml:brushProperty name="color" value="#E71224"/>
    </inkml:brush>
  </inkml:definitions>
  <inkml:trace contextRef="#ctx0" brushRef="#br0">202 479 2303 0 0,'-9'-6'152'0'0,"0"1"-17"0"0,0 0 0 0 0,-15-6 1 0 0,-7 2 1675 0 0,18 6-986 0 0,0-1 0 0 0,-19-9 1 0 0,28 11-589 0 0,0 0 1 0 0,1 0 0 0 0,0 0 0 0 0,-1 0 0 0 0,1-1 0 0 0,0 1 0 0 0,0-1 0 0 0,1 0 0 0 0,-1 0-1 0 0,0 0 1 0 0,1 0 0 0 0,0-1 0 0 0,-3-3 0 0 0,5 7-205 0 0,-4-8 480 0 0,1 1 0 0 0,0-1 1 0 0,-3-12-1 0 0,5 18-406 0 0,1 0-1 0 0,0 1 0 0 0,-1-1 1 0 0,1 0-1 0 0,0 1 0 0 0,0-1 1 0 0,0 0-1 0 0,1 1 0 0 0,-1-1 1 0 0,0 0-1 0 0,1-1 0 0 0,0 2-40 0 0,-1 0 0 0 0,0 1 0 0 0,1-1 0 0 0,-1 0 0 0 0,1 1 0 0 0,-1-1 0 0 0,1 0-1 0 0,-1 1 1 0 0,1-1 0 0 0,0 1 0 0 0,-1-1 0 0 0,1 1 0 0 0,0-1 0 0 0,-1 1 0 0 0,1-1 0 0 0,0 1 0 0 0,0 0 0 0 0,0-1-1 0 0,-1 1 1 0 0,1 0 0 0 0,0 0 0 0 0,0 0 0 0 0,1-1 0 0 0,20-2 924 0 0,32 0-1 0 0,-32 2-871 0 0,-4 0 686 0 0,0 6-624 0 0,54 14 4 0 0,-54-14 0 0 0,-9 5-4 0 0,29 30-16 0 0,-23-21-4 0 0,25 37 154 0 0,96 169 332 0 0,-122-198-542 0 0,50 96 95 0 0,64 151 141 0 0,-107-231-297 0 0,9 18-33 0 0,3 7 44 0 0,-27-56-71 0 0,18 44 139 0 0,-21-49-51 0 0,0 1 0 0 0,-1 0 0 0 0,0 0 0 0 0,0 0-1 0 0,0 14 1 0 0,-2-5 144 0 0,3 23 0 0 0,-2-35-185 0 0,0 0 0 0 0,0-1 0 0 0,0 1-1 0 0,0 0 1 0 0,1-1 0 0 0,0 1 0 0 0,0-1 0 0 0,0 0-1 0 0,5 8 1 0 0,-6-11-28 0 0,0 0-1 0 0,0 0 0 0 0,0 1 1 0 0,0-1-1 0 0,0 0 1 0 0,1 0-1 0 0,-1 0 1 0 0,0-1-1 0 0,1 1 0 0 0,-1 0 1 0 0,1 0-1 0 0,-1-1 1 0 0,1 1-1 0 0,-1-1 0 0 0,1 1 1 0 0,0-1-1 0 0,-1 0 1 0 0,1 1-1 0 0,-1-1 1 0 0,1 0-1 0 0,0 0 0 0 0,-1 0 1 0 0,1 0-1 0 0,0-1 1 0 0,-1 1-1 0 0,1 0 1 0 0,-1-1-1 0 0,1 1 0 0 0,-1-1 1 0 0,1 1-1 0 0,-1-1 1 0 0,1 0-1 0 0,-1 0 1 0 0,1 1-1 0 0,-1-1 0 0 0,0 0 1 0 0,1 0-1 0 0,-1-1 1 0 0,0 1-1 0 0,0 0 0 0 0,0 0 1 0 0,0 0-1 0 0,0-1 1 0 0,1-1-1 0 0,3-10-1 0 0,0 0 0 0 0,-1-1 0 0 0,0 1 0 0 0,-1-1 0 0 0,-1 0 0 0 0,1-21 0 0 0,0 12 0 0 0,15-200 1 0 0,11-71-15 0 0,-27 281-2 0 0,22-108-139 0 0,-19 103 67 0 0,0 1 0 0 0,1 0 0 0 0,1 1 0 0 0,16-29 0 0 0,-7 23-162 0 0,-14 21 148 0 0,14 3-531 0 0,50 7 602 0 0,-50-7-49 0 0,-6 7 0 0 0,33 39 64 0 0,-34-36 16 0 0,-1 0 0 0 0,9 19 0 0 0,-12-21 0 0 0,-1 0 0 0 0,0 1 0 0 0,-1-1 0 0 0,0 1 0 0 0,-1 0 0 0 0,1 13 0 0 0,1 1 0 0 0,39 410 575 0 0,-39-374-550 0 0,-2 59 257 0 0,-2-99-240 0 0,1-16 210 0 0,2-8-131 0 0,2-7-26 0 0,42-230 52 0 0,57-211 162 0 0,-41 260-383 0 0,31-98-128 0 0,-80 237-635 0 0,-2 1 0 0 0,9-91 1 0 0,-19 128-690 0 0,0 6-2835 0 0,0 0-1566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C0AB38D-E882-46B5-A44C-EAD200329F8E}" type="datetimeFigureOut">
              <a:rPr lang="en-US" smtClean="0"/>
              <a:t>2/9/2022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7AA6AD2-59FA-4DC2-9A5B-61ED3F000E5D}" type="slidenum">
              <a:rPr lang="en-US" smtClean="0"/>
              <a:t>‹#›</a:t>
            </a:fld>
            <a:endParaRPr lang="en-US"/>
          </a:p>
        </p:txBody>
      </p:sp>
    </p:spTree>
    <p:extLst>
      <p:ext uri="{BB962C8B-B14F-4D97-AF65-F5344CB8AC3E}">
        <p14:creationId xmlns:p14="http://schemas.microsoft.com/office/powerpoint/2010/main" val="321064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1838F36-BC2A-4794-A9CB-722A4F2250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F0EA11-822D-40A5-9C78-A738B339CAF0}" type="slidenum">
              <a:rPr lang="en-US" altLang="en-US" sz="1200"/>
              <a:pPr/>
              <a:t>2</a:t>
            </a:fld>
            <a:endParaRPr lang="en-US" altLang="en-US" sz="1200"/>
          </a:p>
        </p:txBody>
      </p:sp>
      <p:sp>
        <p:nvSpPr>
          <p:cNvPr id="23555" name="Rectangle 2">
            <a:extLst>
              <a:ext uri="{FF2B5EF4-FFF2-40B4-BE49-F238E27FC236}">
                <a16:creationId xmlns:a16="http://schemas.microsoft.com/office/drawing/2014/main" id="{84B44B7E-305E-46F9-8C14-47250889211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79A78D5-3407-4A75-8430-5E097F8F7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6415BD9-8687-4EBA-94F7-771B1BB6890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FE650F-FEC9-4B65-ABCF-569B1A0C9DD4}" type="slidenum">
              <a:rPr lang="en-US" altLang="en-US" sz="1200"/>
              <a:pPr/>
              <a:t>76</a:t>
            </a:fld>
            <a:endParaRPr lang="en-US" altLang="en-US" sz="1200"/>
          </a:p>
        </p:txBody>
      </p:sp>
      <p:sp>
        <p:nvSpPr>
          <p:cNvPr id="117763" name="Rectangle 2">
            <a:extLst>
              <a:ext uri="{FF2B5EF4-FFF2-40B4-BE49-F238E27FC236}">
                <a16:creationId xmlns:a16="http://schemas.microsoft.com/office/drawing/2014/main" id="{DEF91E34-7126-4150-B77C-AB11C4B77F0B}"/>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D9FA983E-B355-487C-A6C0-D7AC5640D71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6890E255-111E-4D27-B523-2B607AD5FE2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6126F95-328B-4602-8FA3-11E070F8DD0C}" type="slidenum">
              <a:rPr lang="en-US" altLang="en-US" sz="1200"/>
              <a:pPr/>
              <a:t>77</a:t>
            </a:fld>
            <a:endParaRPr lang="en-US" altLang="en-US" sz="1200"/>
          </a:p>
        </p:txBody>
      </p:sp>
      <p:sp>
        <p:nvSpPr>
          <p:cNvPr id="118787" name="Rectangle 2">
            <a:extLst>
              <a:ext uri="{FF2B5EF4-FFF2-40B4-BE49-F238E27FC236}">
                <a16:creationId xmlns:a16="http://schemas.microsoft.com/office/drawing/2014/main" id="{53C4D5E2-927B-4ED4-AB82-42C63A109D7E}"/>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7326C53B-1C74-4B27-A909-83042D034C4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767B28E-0903-45DF-992B-6E9B1D5D8F4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BDE2A7B-A860-4955-81AC-4742E12AB4C4}" type="slidenum">
              <a:rPr lang="en-US" altLang="en-US" sz="1200"/>
              <a:pPr/>
              <a:t>78</a:t>
            </a:fld>
            <a:endParaRPr lang="en-US" altLang="en-US" sz="1200"/>
          </a:p>
        </p:txBody>
      </p:sp>
      <p:sp>
        <p:nvSpPr>
          <p:cNvPr id="119811" name="Rectangle 2">
            <a:extLst>
              <a:ext uri="{FF2B5EF4-FFF2-40B4-BE49-F238E27FC236}">
                <a16:creationId xmlns:a16="http://schemas.microsoft.com/office/drawing/2014/main" id="{84FFAD3C-3465-45B0-86D4-1B835A0AA254}"/>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31FD911D-BE47-423A-A723-3E6679BD459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72E167AD-DAC3-4F35-AA79-0688840CA41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8441E1-4872-4821-AD74-2DDE74302C82}" type="slidenum">
              <a:rPr lang="en-US" altLang="en-US" sz="1200"/>
              <a:pPr/>
              <a:t>79</a:t>
            </a:fld>
            <a:endParaRPr lang="en-US" altLang="en-US" sz="1200"/>
          </a:p>
        </p:txBody>
      </p:sp>
      <p:sp>
        <p:nvSpPr>
          <p:cNvPr id="120835" name="Rectangle 2">
            <a:extLst>
              <a:ext uri="{FF2B5EF4-FFF2-40B4-BE49-F238E27FC236}">
                <a16:creationId xmlns:a16="http://schemas.microsoft.com/office/drawing/2014/main" id="{357EB54D-C7F4-4CB0-BE3C-5F2797FF5074}"/>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7FBF5D05-E945-47E4-B2D9-82D1BF60EFA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D86EEBA-B95A-48C0-990B-D9F2044283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610D96-515D-4C30-8616-7F4FC0845774}" type="slidenum">
              <a:rPr lang="en-US" altLang="en-US" sz="1200"/>
              <a:pPr/>
              <a:t>80</a:t>
            </a:fld>
            <a:endParaRPr lang="en-US" altLang="en-US" sz="1200"/>
          </a:p>
        </p:txBody>
      </p:sp>
      <p:sp>
        <p:nvSpPr>
          <p:cNvPr id="121859" name="Rectangle 2">
            <a:extLst>
              <a:ext uri="{FF2B5EF4-FFF2-40B4-BE49-F238E27FC236}">
                <a16:creationId xmlns:a16="http://schemas.microsoft.com/office/drawing/2014/main" id="{4DE0AD67-D019-4CFC-8E0A-A7A0DFC8FAF1}"/>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BD6E0A34-716F-4C8E-82FF-2CA77DC1425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9ADF87F-AB93-428B-AF4B-7BFAF2DEB0E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3CCAC0D-23F7-43D4-8B96-BAFFFCA83CF1}" type="slidenum">
              <a:rPr lang="en-US" altLang="en-US" sz="1200"/>
              <a:pPr/>
              <a:t>81</a:t>
            </a:fld>
            <a:endParaRPr lang="en-US" altLang="en-US" sz="1200"/>
          </a:p>
        </p:txBody>
      </p:sp>
      <p:sp>
        <p:nvSpPr>
          <p:cNvPr id="122883" name="Rectangle 2">
            <a:extLst>
              <a:ext uri="{FF2B5EF4-FFF2-40B4-BE49-F238E27FC236}">
                <a16:creationId xmlns:a16="http://schemas.microsoft.com/office/drawing/2014/main" id="{8BBF8077-54CF-4D95-BBB9-A81181018297}"/>
              </a:ext>
            </a:extLst>
          </p:cNvPr>
          <p:cNvSpPr>
            <a:spLocks noChangeArrowheads="1" noTextEdit="1"/>
          </p:cNvSpPr>
          <p:nvPr>
            <p:ph type="sldImg"/>
          </p:nvPr>
        </p:nvSpPr>
        <p:spPr>
          <a:ln/>
        </p:spPr>
      </p:sp>
      <p:sp>
        <p:nvSpPr>
          <p:cNvPr id="122884" name="Rectangle 3">
            <a:extLst>
              <a:ext uri="{FF2B5EF4-FFF2-40B4-BE49-F238E27FC236}">
                <a16:creationId xmlns:a16="http://schemas.microsoft.com/office/drawing/2014/main" id="{1F8AEAA1-6C4D-40D9-8134-7C38461D64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0D400BF-ACBA-4F98-B630-5D9360E592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E8C324E-97CD-4ADE-84D6-EF3C7F93A9A3}" type="slidenum">
              <a:rPr lang="en-US" altLang="en-US" sz="1200"/>
              <a:pPr/>
              <a:t>82</a:t>
            </a:fld>
            <a:endParaRPr lang="en-US" altLang="en-US" sz="1200"/>
          </a:p>
        </p:txBody>
      </p:sp>
      <p:sp>
        <p:nvSpPr>
          <p:cNvPr id="123907" name="Rectangle 2">
            <a:extLst>
              <a:ext uri="{FF2B5EF4-FFF2-40B4-BE49-F238E27FC236}">
                <a16:creationId xmlns:a16="http://schemas.microsoft.com/office/drawing/2014/main" id="{0493F83A-582A-435A-9942-0AC1F5D4F632}"/>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71387059-A864-4F32-9FAC-B0E5EF152A7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3AE840A-2B68-4F68-8AE0-B420AC0A848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62BF4CD-EA66-48BF-9158-C8B7598D9375}" type="slidenum">
              <a:rPr lang="en-US" altLang="en-US" sz="1200"/>
              <a:pPr/>
              <a:t>83</a:t>
            </a:fld>
            <a:endParaRPr lang="en-US" altLang="en-US" sz="1200"/>
          </a:p>
        </p:txBody>
      </p:sp>
      <p:sp>
        <p:nvSpPr>
          <p:cNvPr id="124931" name="Rectangle 2">
            <a:extLst>
              <a:ext uri="{FF2B5EF4-FFF2-40B4-BE49-F238E27FC236}">
                <a16:creationId xmlns:a16="http://schemas.microsoft.com/office/drawing/2014/main" id="{C90A18FF-2407-4895-9FC0-696EC29BA92B}"/>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56E776FA-936B-486F-A7E6-B4319337C30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BE503CE8-8F75-40EA-8AE2-24F2B7407E2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268CBD-1B73-4136-8F2F-691CEDAB9A9B}" type="slidenum">
              <a:rPr lang="en-US" altLang="en-US" sz="1200"/>
              <a:pPr/>
              <a:t>84</a:t>
            </a:fld>
            <a:endParaRPr lang="en-US" altLang="en-US" sz="1200"/>
          </a:p>
        </p:txBody>
      </p:sp>
      <p:sp>
        <p:nvSpPr>
          <p:cNvPr id="125955" name="Rectangle 2">
            <a:extLst>
              <a:ext uri="{FF2B5EF4-FFF2-40B4-BE49-F238E27FC236}">
                <a16:creationId xmlns:a16="http://schemas.microsoft.com/office/drawing/2014/main" id="{DFE42D05-B7C0-4567-84E1-688E100FF8A3}"/>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6D8BD98E-527C-4BD3-A461-B83B443DB55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D86EEBA-B95A-48C0-990B-D9F2044283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610D96-515D-4C30-8616-7F4FC0845774}" type="slidenum">
              <a:rPr lang="en-US" altLang="en-US" sz="1200"/>
              <a:pPr/>
              <a:t>85</a:t>
            </a:fld>
            <a:endParaRPr lang="en-US" altLang="en-US" sz="1200"/>
          </a:p>
        </p:txBody>
      </p:sp>
      <p:sp>
        <p:nvSpPr>
          <p:cNvPr id="121859" name="Rectangle 2">
            <a:extLst>
              <a:ext uri="{FF2B5EF4-FFF2-40B4-BE49-F238E27FC236}">
                <a16:creationId xmlns:a16="http://schemas.microsoft.com/office/drawing/2014/main" id="{4DE0AD67-D019-4CFC-8E0A-A7A0DFC8FAF1}"/>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BD6E0A34-716F-4C8E-82FF-2CA77DC1425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2181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B101BB8-8F36-40F6-81C5-987114B0F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C402C6-B3DE-449B-945A-211D315E50E6}" type="slidenum">
              <a:rPr lang="en-US" altLang="en-US" sz="1200"/>
              <a:pPr/>
              <a:t>3</a:t>
            </a:fld>
            <a:endParaRPr lang="en-US" altLang="en-US" sz="1200"/>
          </a:p>
        </p:txBody>
      </p:sp>
      <p:sp>
        <p:nvSpPr>
          <p:cNvPr id="25603" name="Rectangle 2">
            <a:extLst>
              <a:ext uri="{FF2B5EF4-FFF2-40B4-BE49-F238E27FC236}">
                <a16:creationId xmlns:a16="http://schemas.microsoft.com/office/drawing/2014/main" id="{BBB36E75-43E6-4364-A3A5-6178C51FE6D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909F215-550F-4EA6-91BE-E58054F84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47811E8-4DB0-4113-86B8-B50AD75490B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6809DFA-F49E-47EA-AC7D-2FE5BCD470A7}" type="slidenum">
              <a:rPr lang="en-US" altLang="en-US" sz="1200"/>
              <a:pPr/>
              <a:t>86</a:t>
            </a:fld>
            <a:endParaRPr lang="en-US" altLang="en-US" sz="1200"/>
          </a:p>
        </p:txBody>
      </p:sp>
      <p:sp>
        <p:nvSpPr>
          <p:cNvPr id="126979" name="Rectangle 2">
            <a:extLst>
              <a:ext uri="{FF2B5EF4-FFF2-40B4-BE49-F238E27FC236}">
                <a16:creationId xmlns:a16="http://schemas.microsoft.com/office/drawing/2014/main" id="{5C9B8FCE-D8C2-46C3-BC73-DBD662110631}"/>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E5E9C2A5-A874-455F-BF20-D7EC7C69548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AA6AD2-59FA-4DC2-9A5B-61ED3F000E5D}" type="slidenum">
              <a:rPr lang="en-US" smtClean="0"/>
              <a:t>106</a:t>
            </a:fld>
            <a:endParaRPr lang="en-US"/>
          </a:p>
        </p:txBody>
      </p:sp>
    </p:spTree>
    <p:extLst>
      <p:ext uri="{BB962C8B-B14F-4D97-AF65-F5344CB8AC3E}">
        <p14:creationId xmlns:p14="http://schemas.microsoft.com/office/powerpoint/2010/main" val="260017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AB83683-34BE-4710-8DC1-D6E9A05CED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2F5FAB-6BC9-49BA-9766-8589705C871B}" type="slidenum">
              <a:rPr lang="en-US" altLang="en-US" sz="1200"/>
              <a:pPr/>
              <a:t>4</a:t>
            </a:fld>
            <a:endParaRPr lang="en-US" altLang="en-US" sz="1200"/>
          </a:p>
        </p:txBody>
      </p:sp>
      <p:sp>
        <p:nvSpPr>
          <p:cNvPr id="27651" name="Rectangle 2">
            <a:extLst>
              <a:ext uri="{FF2B5EF4-FFF2-40B4-BE49-F238E27FC236}">
                <a16:creationId xmlns:a16="http://schemas.microsoft.com/office/drawing/2014/main" id="{B742EBFC-B752-4066-90A1-41843A26BA2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D5C402E-1D40-496C-87BF-BC0713A40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4C9EA12-8379-4365-86F5-FE672ACB6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DE6350-BED9-46A6-8EE5-196A7C3128DF}" type="slidenum">
              <a:rPr lang="en-US" altLang="en-US" sz="1200"/>
              <a:pPr/>
              <a:t>5</a:t>
            </a:fld>
            <a:endParaRPr lang="en-US" altLang="en-US" sz="1200"/>
          </a:p>
        </p:txBody>
      </p:sp>
      <p:sp>
        <p:nvSpPr>
          <p:cNvPr id="29699" name="Rectangle 2">
            <a:extLst>
              <a:ext uri="{FF2B5EF4-FFF2-40B4-BE49-F238E27FC236}">
                <a16:creationId xmlns:a16="http://schemas.microsoft.com/office/drawing/2014/main" id="{9B989AE5-FE3C-43D0-8827-9F87E84859E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EC50A9A-B1D0-46DF-AE85-6545742FDE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9B3D48F-7E11-45AB-BA3E-7DA95B4AAF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0D691C-0A06-4085-88A1-9BED2DF0718A}" type="slidenum">
              <a:rPr lang="en-US" altLang="en-US" sz="1200"/>
              <a:pPr/>
              <a:t>6</a:t>
            </a:fld>
            <a:endParaRPr lang="en-US" altLang="en-US" sz="1200"/>
          </a:p>
        </p:txBody>
      </p:sp>
      <p:sp>
        <p:nvSpPr>
          <p:cNvPr id="31747" name="Rectangle 2">
            <a:extLst>
              <a:ext uri="{FF2B5EF4-FFF2-40B4-BE49-F238E27FC236}">
                <a16:creationId xmlns:a16="http://schemas.microsoft.com/office/drawing/2014/main" id="{CD71752B-90F9-4949-928A-47787085104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9F80420-BFA3-4E10-A471-C453BE424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76C1057-434C-4C1D-B027-B6C92EE697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918BFE-CA91-4EED-8442-BB0B39466630}" type="slidenum">
              <a:rPr lang="en-US" altLang="en-US" sz="1200"/>
              <a:pPr/>
              <a:t>7</a:t>
            </a:fld>
            <a:endParaRPr lang="en-US" altLang="en-US" sz="1200"/>
          </a:p>
        </p:txBody>
      </p:sp>
      <p:sp>
        <p:nvSpPr>
          <p:cNvPr id="33795" name="Rectangle 2">
            <a:extLst>
              <a:ext uri="{FF2B5EF4-FFF2-40B4-BE49-F238E27FC236}">
                <a16:creationId xmlns:a16="http://schemas.microsoft.com/office/drawing/2014/main" id="{62122859-3311-4D57-9598-BA18461D07BE}"/>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7AB2FF9-8EEA-4405-91F3-BD43BFF6C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7484A0A-DED5-4D7B-ADB2-A078CD204D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A85DE7-02A6-49ED-9F01-36B218A68F08}" type="slidenum">
              <a:rPr lang="en-US" altLang="en-US" sz="1200"/>
              <a:pPr/>
              <a:t>31</a:t>
            </a:fld>
            <a:endParaRPr lang="en-US" altLang="en-US" sz="1200"/>
          </a:p>
        </p:txBody>
      </p:sp>
      <p:sp>
        <p:nvSpPr>
          <p:cNvPr id="54275" name="Rectangle 2">
            <a:extLst>
              <a:ext uri="{FF2B5EF4-FFF2-40B4-BE49-F238E27FC236}">
                <a16:creationId xmlns:a16="http://schemas.microsoft.com/office/drawing/2014/main" id="{10897208-BA7C-4D75-89F4-6DF43E6D488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6704736-4324-42CF-9006-19ACBD4FE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5441743-384E-4D70-8DA4-2D928551FC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ＭＳ Ｐゴシック" panose="020B0600070205080204" pitchFamily="34" charset="-128"/>
              </a:defRPr>
            </a:lvl1pPr>
            <a:lvl2pPr marL="37931725" indent="-37474525">
              <a:defRPr sz="1600">
                <a:solidFill>
                  <a:schemeClr val="tx1"/>
                </a:solidFill>
                <a:latin typeface="Times New Roman" panose="02020603050405020304" pitchFamily="18" charset="0"/>
                <a:ea typeface="ＭＳ Ｐゴシック" panose="020B0600070205080204" pitchFamily="34" charset="-128"/>
              </a:defRPr>
            </a:lvl2pPr>
            <a:lvl3pPr>
              <a:defRPr sz="1600">
                <a:solidFill>
                  <a:schemeClr val="tx1"/>
                </a:solidFill>
                <a:latin typeface="Times New Roman" panose="02020603050405020304" pitchFamily="18" charset="0"/>
                <a:ea typeface="ＭＳ Ｐゴシック" panose="020B0600070205080204" pitchFamily="34" charset="-128"/>
              </a:defRPr>
            </a:lvl3pPr>
            <a:lvl4pPr>
              <a:defRPr sz="1600">
                <a:solidFill>
                  <a:schemeClr val="tx1"/>
                </a:solidFill>
                <a:latin typeface="Times New Roman" panose="02020603050405020304" pitchFamily="18" charset="0"/>
                <a:ea typeface="ＭＳ Ｐゴシック" panose="020B0600070205080204" pitchFamily="34" charset="-128"/>
              </a:defRPr>
            </a:lvl4pPr>
            <a:lvl5pPr>
              <a:defRPr sz="16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9pPr>
          </a:lstStyle>
          <a:p>
            <a:fld id="{1FFEFAEA-4C66-4F1E-B59E-9CB377D4CECD}"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23555" name="Rectangle 2">
            <a:extLst>
              <a:ext uri="{FF2B5EF4-FFF2-40B4-BE49-F238E27FC236}">
                <a16:creationId xmlns:a16="http://schemas.microsoft.com/office/drawing/2014/main" id="{A029E1AF-F02C-4C6E-9F80-B9C262DF827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0EAD76A-9937-4E50-91CB-B272376B6B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BB1AD868-4696-4F08-BA39-2877CFA45CD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AFC631C-FCB7-4B04-AB34-211E2C9C991D}" type="slidenum">
              <a:rPr lang="en-US" altLang="en-US" sz="1200"/>
              <a:pPr/>
              <a:t>75</a:t>
            </a:fld>
            <a:endParaRPr lang="en-US" altLang="en-US" sz="1200"/>
          </a:p>
        </p:txBody>
      </p:sp>
      <p:sp>
        <p:nvSpPr>
          <p:cNvPr id="116739" name="Rectangle 2">
            <a:extLst>
              <a:ext uri="{FF2B5EF4-FFF2-40B4-BE49-F238E27FC236}">
                <a16:creationId xmlns:a16="http://schemas.microsoft.com/office/drawing/2014/main" id="{9C4152BB-08A5-4BEA-ADAE-831E10BFD7F4}"/>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AAA20E2F-8623-4ED3-B77E-DF9C7804F7C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7320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5082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DF0DA76-1BC9-4AA0-B0C0-DA59AE4ACD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7FB1C46-8F73-42C1-8E99-A48D374F9C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A1A468B-9950-418E-AC81-6333DA3C9352}"/>
              </a:ext>
            </a:extLst>
          </p:cNvPr>
          <p:cNvSpPr>
            <a:spLocks noGrp="1" noChangeArrowheads="1"/>
          </p:cNvSpPr>
          <p:nvPr>
            <p:ph type="sldNum" sz="quarter" idx="12"/>
          </p:nvPr>
        </p:nvSpPr>
        <p:spPr>
          <a:ln/>
        </p:spPr>
        <p:txBody>
          <a:bodyPr/>
          <a:lstStyle>
            <a:lvl1pPr>
              <a:defRPr/>
            </a:lvl1pPr>
          </a:lstStyle>
          <a:p>
            <a:fld id="{447EC6D8-12D6-4896-932E-D40EB81D4ED3}" type="slidenum">
              <a:rPr lang="en-US" altLang="en-US"/>
              <a:pPr/>
              <a:t>‹#›</a:t>
            </a:fld>
            <a:endParaRPr lang="en-US" altLang="en-US"/>
          </a:p>
        </p:txBody>
      </p:sp>
    </p:spTree>
    <p:extLst>
      <p:ext uri="{BB962C8B-B14F-4D97-AF65-F5344CB8AC3E}">
        <p14:creationId xmlns:p14="http://schemas.microsoft.com/office/powerpoint/2010/main" val="31381811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80FCA4-3C2E-4D0A-ADD7-C9C14304D0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DC68A03-71D9-4C25-8420-36194421D4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40319B4-92F7-41B0-8A17-228D5EF41750}"/>
              </a:ext>
            </a:extLst>
          </p:cNvPr>
          <p:cNvSpPr>
            <a:spLocks noGrp="1" noChangeArrowheads="1"/>
          </p:cNvSpPr>
          <p:nvPr>
            <p:ph type="sldNum" sz="quarter" idx="12"/>
          </p:nvPr>
        </p:nvSpPr>
        <p:spPr>
          <a:ln/>
        </p:spPr>
        <p:txBody>
          <a:bodyPr/>
          <a:lstStyle>
            <a:lvl1pPr>
              <a:defRPr/>
            </a:lvl1pPr>
          </a:lstStyle>
          <a:p>
            <a:fld id="{9A551D18-4FEF-4BE2-8A82-297ABF9AE3BF}" type="slidenum">
              <a:rPr lang="en-US" altLang="en-US"/>
              <a:pPr/>
              <a:t>‹#›</a:t>
            </a:fld>
            <a:endParaRPr lang="en-US" altLang="en-US"/>
          </a:p>
        </p:txBody>
      </p:sp>
    </p:spTree>
    <p:extLst>
      <p:ext uri="{BB962C8B-B14F-4D97-AF65-F5344CB8AC3E}">
        <p14:creationId xmlns:p14="http://schemas.microsoft.com/office/powerpoint/2010/main" val="19417966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4E9BFB-CF12-402D-B198-F554D11D21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127CA64-853F-46F9-8F2F-49A57161EB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2FB7BB6-9B6D-4A0C-A80F-5A4950C64895}"/>
              </a:ext>
            </a:extLst>
          </p:cNvPr>
          <p:cNvSpPr>
            <a:spLocks noGrp="1" noChangeArrowheads="1"/>
          </p:cNvSpPr>
          <p:nvPr>
            <p:ph type="sldNum" sz="quarter" idx="12"/>
          </p:nvPr>
        </p:nvSpPr>
        <p:spPr>
          <a:ln/>
        </p:spPr>
        <p:txBody>
          <a:bodyPr/>
          <a:lstStyle>
            <a:lvl1pPr>
              <a:defRPr/>
            </a:lvl1pPr>
          </a:lstStyle>
          <a:p>
            <a:fld id="{C7599060-64C6-482E-9F74-95C8D9AA63DA}" type="slidenum">
              <a:rPr lang="en-US" altLang="en-US"/>
              <a:pPr/>
              <a:t>‹#›</a:t>
            </a:fld>
            <a:endParaRPr lang="en-US" altLang="en-US"/>
          </a:p>
        </p:txBody>
      </p:sp>
    </p:spTree>
    <p:extLst>
      <p:ext uri="{BB962C8B-B14F-4D97-AF65-F5344CB8AC3E}">
        <p14:creationId xmlns:p14="http://schemas.microsoft.com/office/powerpoint/2010/main" val="210192286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67343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8478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13309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A398DE-2555-4360-BDB0-1F67E0C66746}" type="datetime4">
              <a:rPr lang="en-US" smtClean="0"/>
              <a:t>February 9, 2022</a:t>
            </a:fld>
            <a:endParaRPr lang="en-US" dirty="0"/>
          </a:p>
        </p:txBody>
      </p:sp>
      <p:sp>
        <p:nvSpPr>
          <p:cNvPr id="5" name="Footer Placeholder 4"/>
          <p:cNvSpPr>
            <a:spLocks noGrp="1"/>
          </p:cNvSpPr>
          <p:nvPr>
            <p:ph type="ftr" sz="quarter" idx="11"/>
          </p:nvPr>
        </p:nvSpPr>
        <p:spPr>
          <a:xfrm>
            <a:off x="457200" y="6492875"/>
            <a:ext cx="7695488"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1C4D2D4D-1D3E-4400-B719-348CEC90083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53815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BE0A6D-B171-4B8E-824E-271142215E8D}" type="datetime4">
              <a:rPr lang="en-US" smtClean="0"/>
              <a:t>February 9, 2022</a:t>
            </a:fld>
            <a:endParaRPr lang="en-US"/>
          </a:p>
        </p:txBody>
      </p:sp>
      <p:sp>
        <p:nvSpPr>
          <p:cNvPr id="5" name="Footer Placeholder 4"/>
          <p:cNvSpPr>
            <a:spLocks noGrp="1"/>
          </p:cNvSpPr>
          <p:nvPr>
            <p:ph type="ftr" sz="quarter" idx="11"/>
          </p:nvPr>
        </p:nvSpPr>
        <p:spPr>
          <a:xfrm>
            <a:off x="457200" y="6492875"/>
            <a:ext cx="7798037"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463E91C-03EB-41C8-A888-C76AF256B3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42760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9C2CB86-6064-4ABA-8CF9-F994ED34C4C3}" type="datetime4">
              <a:rPr lang="en-US" smtClean="0"/>
              <a:t>February 9, 2022</a:t>
            </a:fld>
            <a:endParaRPr lang="en-US"/>
          </a:p>
        </p:txBody>
      </p:sp>
      <p:sp>
        <p:nvSpPr>
          <p:cNvPr id="6" name="Footer Placeholder 5"/>
          <p:cNvSpPr>
            <a:spLocks noGrp="1"/>
          </p:cNvSpPr>
          <p:nvPr>
            <p:ph type="ftr" sz="quarter" idx="11"/>
          </p:nvPr>
        </p:nvSpPr>
        <p:spPr>
          <a:xfrm>
            <a:off x="457200" y="6492875"/>
            <a:ext cx="773821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640F266-E2BE-4CDA-A031-C89555E686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63810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016AC22-932D-4351-A72D-69F0AFAEE669}" type="datetime4">
              <a:rPr lang="en-US" smtClean="0"/>
              <a:t>February 9, 2022</a:t>
            </a:fld>
            <a:endParaRPr lang="en-US"/>
          </a:p>
        </p:txBody>
      </p:sp>
      <p:sp>
        <p:nvSpPr>
          <p:cNvPr id="6" name="Footer Placeholder 5"/>
          <p:cNvSpPr>
            <a:spLocks noGrp="1"/>
          </p:cNvSpPr>
          <p:nvPr>
            <p:ph type="ftr" sz="quarter" idx="11"/>
          </p:nvPr>
        </p:nvSpPr>
        <p:spPr>
          <a:xfrm>
            <a:off x="457200" y="6492875"/>
            <a:ext cx="7832221"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C6DFABE8-538A-4C5D-B8A9-A5BAD204EF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80DCE-9529-4035-81B4-50A7A52CEC64}"/>
              </a:ext>
            </a:extLst>
          </p:cNvPr>
          <p:cNvSpPr>
            <a:spLocks noGrp="1"/>
          </p:cNvSpPr>
          <p:nvPr>
            <p:ph type="dt" sz="half"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B5081BD6-169E-4477-A92B-DFD039A28EA8}"/>
              </a:ext>
            </a:extLst>
          </p:cNvPr>
          <p:cNvSpPr>
            <a:spLocks noGrp="1"/>
          </p:cNvSpPr>
          <p:nvPr>
            <p:ph type="sldNum" sz="quarter" idx="11"/>
          </p:nvPr>
        </p:nvSpPr>
        <p:spPr/>
        <p:txBody>
          <a:bodyPr/>
          <a:lstStyle>
            <a:lvl1pPr>
              <a:defRPr/>
            </a:lvl1pPr>
          </a:lstStyle>
          <a:p>
            <a:fld id="{F906F799-EB40-4328-A3F7-D65DA9661772}" type="slidenum">
              <a:rPr lang="en-US" altLang="en-US"/>
              <a:pPr/>
              <a:t>‹#›</a:t>
            </a:fld>
            <a:endParaRPr lang="en-US" altLang="en-US"/>
          </a:p>
        </p:txBody>
      </p:sp>
    </p:spTree>
    <p:extLst>
      <p:ext uri="{BB962C8B-B14F-4D97-AF65-F5344CB8AC3E}">
        <p14:creationId xmlns:p14="http://schemas.microsoft.com/office/powerpoint/2010/main" val="420815473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9B6285AA-2A96-439E-B789-5FB72216322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12901364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 id="2147483929" r:id="rId9"/>
    <p:sldLayoutId id="2147483930" r:id="rId10"/>
    <p:sldLayoutId id="2147483931" r:id="rId11"/>
    <p:sldLayoutId id="2147483932" r:id="rId12"/>
    <p:sldLayoutId id="2147483933" r:id="rId13"/>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jI__JY7pq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m4_twEXWjg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40.png"/><Relationship Id="rId21" Type="http://schemas.openxmlformats.org/officeDocument/2006/relationships/image" Target="../media/image31.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44.png"/><Relationship Id="rId7" Type="http://schemas.openxmlformats.org/officeDocument/2006/relationships/image" Target="../media/image24.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35.png"/><Relationship Id="rId11" Type="http://schemas.openxmlformats.org/officeDocument/2006/relationships/image" Target="../media/image26.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39.png"/><Relationship Id="rId40" Type="http://schemas.openxmlformats.org/officeDocument/2006/relationships/customXml" Target="../ink/ink20.xml"/><Relationship Id="rId45" Type="http://schemas.openxmlformats.org/officeDocument/2006/relationships/image" Target="../media/image43.png"/><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45.png"/><Relationship Id="rId10" Type="http://schemas.openxmlformats.org/officeDocument/2006/relationships/customXml" Target="../ink/ink5.xml"/><Relationship Id="rId19" Type="http://schemas.openxmlformats.org/officeDocument/2006/relationships/image" Target="../media/image30.png"/><Relationship Id="rId31" Type="http://schemas.openxmlformats.org/officeDocument/2006/relationships/image" Target="../media/image36.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2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4.png"/><Relationship Id="rId30" Type="http://schemas.openxmlformats.org/officeDocument/2006/relationships/customXml" Target="../ink/ink15.xml"/><Relationship Id="rId35" Type="http://schemas.openxmlformats.org/officeDocument/2006/relationships/image" Target="../media/image38.png"/><Relationship Id="rId43" Type="http://schemas.openxmlformats.org/officeDocument/2006/relationships/image" Target="../media/image42.png"/><Relationship Id="rId48" Type="http://schemas.openxmlformats.org/officeDocument/2006/relationships/customXml" Target="../ink/ink24.xml"/><Relationship Id="rId8" Type="http://schemas.openxmlformats.org/officeDocument/2006/relationships/customXml" Target="../ink/ink4.xml"/><Relationship Id="rId3" Type="http://schemas.openxmlformats.org/officeDocument/2006/relationships/image" Target="../media/image22.png"/><Relationship Id="rId12" Type="http://schemas.openxmlformats.org/officeDocument/2006/relationships/customXml" Target="../ink/ink6.xml"/><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customXml" Target="../ink/ink10.xml"/><Relationship Id="rId41"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customXml" Target="../ink/ink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8.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8.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8.wmf"/></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emf"/><Relationship Id="rId5" Type="http://schemas.openxmlformats.org/officeDocument/2006/relationships/oleObject" Target="../embeddings/oleObject11.bin"/><Relationship Id="rId4" Type="http://schemas.openxmlformats.org/officeDocument/2006/relationships/image" Target="../media/image48.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1.wmf"/></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6.png"/><Relationship Id="rId12" Type="http://schemas.openxmlformats.org/officeDocument/2006/relationships/customXml" Target="../ink/ink29.xml"/><Relationship Id="rId17" Type="http://schemas.openxmlformats.org/officeDocument/2006/relationships/image" Target="../media/image61.png"/><Relationship Id="rId2" Type="http://schemas.openxmlformats.org/officeDocument/2006/relationships/notesSlide" Target="../notesSlides/notesSlide14.xml"/><Relationship Id="rId16" Type="http://schemas.openxmlformats.org/officeDocument/2006/relationships/customXml" Target="../ink/ink31.xml"/><Relationship Id="rId1" Type="http://schemas.openxmlformats.org/officeDocument/2006/relationships/slideLayout" Target="../slideLayouts/slideLayout13.xml"/><Relationship Id="rId6" Type="http://schemas.openxmlformats.org/officeDocument/2006/relationships/customXml" Target="../ink/ink26.xml"/><Relationship Id="rId11" Type="http://schemas.openxmlformats.org/officeDocument/2006/relationships/image" Target="../media/image58.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57.png"/><Relationship Id="rId14" Type="http://schemas.openxmlformats.org/officeDocument/2006/relationships/customXml" Target="../ink/ink3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59.png"/><Relationship Id="rId18" Type="http://schemas.openxmlformats.org/officeDocument/2006/relationships/customXml" Target="../ink/ink39.xml"/><Relationship Id="rId3" Type="http://schemas.openxmlformats.org/officeDocument/2006/relationships/image" Target="../media/image54.jpeg"/><Relationship Id="rId21" Type="http://schemas.openxmlformats.org/officeDocument/2006/relationships/image" Target="../media/image63.png"/><Relationship Id="rId7" Type="http://schemas.openxmlformats.org/officeDocument/2006/relationships/image" Target="../media/image56.png"/><Relationship Id="rId12" Type="http://schemas.openxmlformats.org/officeDocument/2006/relationships/customXml" Target="../ink/ink36.xml"/><Relationship Id="rId17" Type="http://schemas.openxmlformats.org/officeDocument/2006/relationships/image" Target="../media/image61.png"/><Relationship Id="rId2" Type="http://schemas.openxmlformats.org/officeDocument/2006/relationships/notesSlide" Target="../notesSlides/notesSlide19.xml"/><Relationship Id="rId16" Type="http://schemas.openxmlformats.org/officeDocument/2006/relationships/customXml" Target="../ink/ink38.xml"/><Relationship Id="rId20" Type="http://schemas.openxmlformats.org/officeDocument/2006/relationships/customXml" Target="../ink/ink40.xml"/><Relationship Id="rId1" Type="http://schemas.openxmlformats.org/officeDocument/2006/relationships/slideLayout" Target="../slideLayouts/slideLayout13.xml"/><Relationship Id="rId6" Type="http://schemas.openxmlformats.org/officeDocument/2006/relationships/customXml" Target="../ink/ink33.xml"/><Relationship Id="rId11" Type="http://schemas.openxmlformats.org/officeDocument/2006/relationships/image" Target="../media/image58.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customXml" Target="../ink/ink35.xml"/><Relationship Id="rId19" Type="http://schemas.openxmlformats.org/officeDocument/2006/relationships/image" Target="../media/image62.png"/><Relationship Id="rId4" Type="http://schemas.openxmlformats.org/officeDocument/2006/relationships/customXml" Target="../ink/ink32.xml"/><Relationship Id="rId9" Type="http://schemas.openxmlformats.org/officeDocument/2006/relationships/image" Target="../media/image57.png"/><Relationship Id="rId14" Type="http://schemas.openxmlformats.org/officeDocument/2006/relationships/customXml" Target="../ink/ink37.xml"/></Relationships>
</file>

<file path=ppt/slides/_rels/slide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5650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12 </a:t>
            </a:r>
            <a:r>
              <a:rPr lang="en-US" sz="2000" b="1" dirty="0">
                <a:solidFill>
                  <a:srgbClr val="212F62"/>
                </a:solidFill>
                <a:latin typeface="+mn-lt"/>
              </a:rPr>
              <a:t>Kinetics</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a16="http://schemas.microsoft.com/office/drawing/2014/main" id="{12413AD3-90B1-4E0E-BC9F-3452C9DD9F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12.1 Chemical Reaction Rates</a:t>
            </a:r>
          </a:p>
          <a:p>
            <a:pPr lvl="1"/>
            <a:r>
              <a:rPr lang="en-US" dirty="0"/>
              <a:t>Define chemical reaction rate</a:t>
            </a:r>
          </a:p>
          <a:p>
            <a:pPr lvl="1"/>
            <a:r>
              <a:rPr lang="en-US" dirty="0"/>
              <a:t>Derive rate expressions from the balanced equation for a given chemical reaction</a:t>
            </a:r>
          </a:p>
          <a:p>
            <a:pPr lvl="1"/>
            <a:r>
              <a:rPr lang="en-US" dirty="0"/>
              <a:t>Calculate reaction rates from experimental data</a:t>
            </a:r>
          </a:p>
        </p:txBody>
      </p:sp>
      <p:sp>
        <p:nvSpPr>
          <p:cNvPr id="4" name="TextBox 3">
            <a:extLst>
              <a:ext uri="{FF2B5EF4-FFF2-40B4-BE49-F238E27FC236}">
                <a16:creationId xmlns:a16="http://schemas.microsoft.com/office/drawing/2014/main" id="{27D7DA0C-426A-487D-B22B-9AAD5219C575}"/>
              </a:ext>
            </a:extLst>
          </p:cNvPr>
          <p:cNvSpPr txBox="1"/>
          <p:nvPr/>
        </p:nvSpPr>
        <p:spPr>
          <a:xfrm>
            <a:off x="1239140" y="2510708"/>
            <a:ext cx="6452075" cy="4247317"/>
          </a:xfrm>
          <a:prstGeom prst="rect">
            <a:avLst/>
          </a:prstGeom>
          <a:noFill/>
        </p:spPr>
        <p:txBody>
          <a:bodyPr wrap="square" rtlCol="0">
            <a:spAutoFit/>
          </a:bodyPr>
          <a:lstStyle/>
          <a:p>
            <a:r>
              <a:rPr lang="en-US" dirty="0"/>
              <a:t> The RATE is the change in conc. of a component over time.  But as we just saw, the rate of change of ONE component ( H2) may not be equal to the rate of change of the other component. (HCl)  We would prefer that there just be ONE answer to “What is the rate of the reaction?”   We resolve this as follows: “The rate of the overall reaction is the change in conc of the component DIVIDED BY ITS COEFFICIENT!.”  That’s so you get the same overall rate, no matter which component you look at.  The rate of change of any component with a coefficient on ONE, is the rate of the reaction!   The average rate of the reaction over the 10.0 second interval is 0.020M/s</a:t>
            </a:r>
          </a:p>
          <a:p>
            <a:endParaRPr lang="en-US" dirty="0"/>
          </a:p>
          <a:p>
            <a:r>
              <a:rPr lang="en-US" dirty="0"/>
              <a:t>The average rate of disappearance of a component, - say H2 in the example on the last slide,  is  </a:t>
            </a:r>
            <a:r>
              <a:rPr lang="en-US" b="1" dirty="0"/>
              <a:t>- </a:t>
            </a:r>
            <a:r>
              <a:rPr lang="en-US" b="1" dirty="0">
                <a:sym typeface="Symbol" panose="05050102010706020507" pitchFamily="18" charset="2"/>
              </a:rPr>
              <a:t>[H2]</a:t>
            </a:r>
            <a:r>
              <a:rPr lang="en-US" dirty="0">
                <a:sym typeface="Symbol" panose="05050102010706020507" pitchFamily="18" charset="2"/>
              </a:rPr>
              <a:t>/t.     The – sign is needed to make the rate come out positive!</a:t>
            </a:r>
            <a:endParaRPr lang="en-US" dirty="0"/>
          </a:p>
        </p:txBody>
      </p:sp>
    </p:spTree>
    <p:extLst>
      <p:ext uri="{BB962C8B-B14F-4D97-AF65-F5344CB8AC3E}">
        <p14:creationId xmlns:p14="http://schemas.microsoft.com/office/powerpoint/2010/main" val="748020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80a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7650" name="Picture 2" descr="In this figure, two graphs are shown. The x-axes are labeled, “Extent of reaction” and the y-axes are labeled, “Energy (k J).” The y-axes are marked off from 0 to 50 at intervals of 5. In a, a blue curve is shown. It begins with a horizontal segment at about 2J. The curve then rises sharply near the middle to reach a maximum of about 46, then sharply falls to about 35, again rises to about 38 and falls to another horizontal segment at about 15. In b, the curve begins and ends similarly, but the first peak reaches about 46, drops to about 35, then rises to about 43 before falling to the horizontal region at about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2573" y="1807572"/>
            <a:ext cx="7867539" cy="280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077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80b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8674" name="Picture 2" descr="In this figure, two graphs are shown. The x-axes are labeled, “Extent of reaction,” and the y-axes are labeled, “Energy (k J).” The y-axes are marked off from 0 to 50 at intervals of 5. In a, a blue curve is shown. It begins with a horizontal segment at about 34. The curve then rises sharply near the middle to reach a maximum of about 45, then sharply falls to about 25, again rises sharply to about 35 and falls to another horizontal segment at about 15. In b, the curve begins and ends similarly, but the first peak reaches about 40, drops to 25, then rises to 35 before falling to the horizontal region at about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4159" y="1520825"/>
            <a:ext cx="7985953" cy="284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54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81a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35 and similarly falls to another horizontal segment at 5.">
            <a:extLst>
              <a:ext uri="{FF2B5EF4-FFF2-40B4-BE49-F238E27FC236}">
                <a16:creationId xmlns:a16="http://schemas.microsoft.com/office/drawing/2014/main" id="{87C108E4-3021-466D-89BB-57C9C460A6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31" r="-8831"/>
          <a:stretch>
            <a:fillRect/>
          </a:stretch>
        </p:blipFill>
        <p:spPr>
          <a:xfrm>
            <a:off x="457199" y="1514032"/>
            <a:ext cx="8062913" cy="3500071"/>
          </a:xfrm>
        </p:spPr>
      </p:pic>
    </p:spTree>
    <p:extLst>
      <p:ext uri="{BB962C8B-B14F-4D97-AF65-F5344CB8AC3E}">
        <p14:creationId xmlns:p14="http://schemas.microsoft.com/office/powerpoint/2010/main" val="1022174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81b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9698" name="Picture 2"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20 and similarly falls to another horizontal segment a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72" y="1502127"/>
            <a:ext cx="6752087" cy="3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416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82a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30722" name="Picture 2"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24, again rises to about 30 and falls to another horizontal segment at abou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99" y="1502881"/>
            <a:ext cx="6292222" cy="37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144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82b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31746" name="Picture 2"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40, again rises to about 45 and falls to another horizontal segment at about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8438" y="1584855"/>
            <a:ext cx="6134985" cy="367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643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23872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Reaction Rates</a:t>
            </a:r>
          </a:p>
        </p:txBody>
      </p:sp>
      <p:sp>
        <p:nvSpPr>
          <p:cNvPr id="3" name="Content Placeholder 2"/>
          <p:cNvSpPr>
            <a:spLocks noGrp="1"/>
          </p:cNvSpPr>
          <p:nvPr>
            <p:ph idx="1"/>
          </p:nvPr>
        </p:nvSpPr>
        <p:spPr>
          <a:xfrm>
            <a:off x="628649" y="955965"/>
            <a:ext cx="8178325" cy="3796145"/>
          </a:xfrm>
        </p:spPr>
        <p:txBody>
          <a:bodyPr/>
          <a:lstStyle/>
          <a:p>
            <a:r>
              <a:rPr lang="en-US" dirty="0"/>
              <a:t>The </a:t>
            </a:r>
            <a:r>
              <a:rPr lang="en-US" b="1" dirty="0"/>
              <a:t>rate of a reaction </a:t>
            </a:r>
            <a:r>
              <a:rPr lang="en-US" dirty="0"/>
              <a:t>is the change in the amount of a reactant or product per unit time. </a:t>
            </a:r>
          </a:p>
          <a:p>
            <a:r>
              <a:rPr lang="en-US" dirty="0"/>
              <a:t>It is often convenient to express amount in terms of concentration.</a:t>
            </a:r>
          </a:p>
          <a:p>
            <a:r>
              <a:rPr lang="en-US" dirty="0"/>
              <a:t>We use concentration, because the effect of concentration on the rate is generally predictable.  As concentration decreases, rate decreases. </a:t>
            </a:r>
          </a:p>
          <a:p>
            <a:r>
              <a:rPr lang="en-US" b="1" dirty="0"/>
              <a:t>Rate expression: </a:t>
            </a:r>
            <a:r>
              <a:rPr lang="en-US" dirty="0"/>
              <a:t>Mathematical representation of rate of reaction. </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60773E3-DCEF-4E4F-BFEF-54E04D009BEB}"/>
                  </a:ext>
                </a:extLst>
              </p:cNvPr>
              <p:cNvSpPr txBox="1"/>
              <p:nvPr/>
            </p:nvSpPr>
            <p:spPr>
              <a:xfrm>
                <a:off x="743484" y="3429000"/>
                <a:ext cx="8178325" cy="5022465"/>
              </a:xfrm>
              <a:prstGeom prst="rect">
                <a:avLst/>
              </a:prstGeom>
              <a:noFill/>
            </p:spPr>
            <p:txBody>
              <a:bodyPr wrap="square" rtlCol="0">
                <a:spAutoFit/>
              </a:bodyPr>
              <a:lstStyle/>
              <a:p>
                <a:pPr marL="0" indent="0">
                  <a:buNone/>
                </a:pPr>
                <a:r>
                  <a:rPr lang="en-US" dirty="0"/>
                  <a:t>Earlier we found that in a reaction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H</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(g)  +  Cl</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(g)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2 HCl(g)      The concentration of hydrogen went from 1.00 M to 0.80 M  in 10 seconds.   We concluded that the rate was 0.020 M/s.       We found </a:t>
                </a:r>
                <a14:m>
                  <m:oMath xmlns:m="http://schemas.openxmlformats.org/officeDocument/2006/math">
                    <m:f>
                      <m:fPr>
                        <m:ctrlPr>
                          <a:rPr lang="en-US" sz="180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𝐻</m:t>
                        </m:r>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m:t>
                        </m:r>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𝑡</m:t>
                        </m:r>
                      </m:den>
                    </m:f>
                  </m:oMath>
                </a14:m>
                <a:r>
                  <a:rPr lang="en-US" sz="1800" dirty="0">
                    <a:effectLst/>
                    <a:latin typeface="Calibri" panose="020F0502020204030204" pitchFamily="34" charset="0"/>
                    <a:ea typeface="Calibri" panose="020F0502020204030204" pitchFamily="34" charset="0"/>
                    <a:cs typeface="Times New Roman" panose="02020603050405020304" pitchFamily="18" charset="0"/>
                  </a:rPr>
                  <a:t>.  The change in conc. </a:t>
                </a:r>
                <a:r>
                  <a:rPr lang="en-US" dirty="0">
                    <a:latin typeface="Calibri" panose="020F0502020204030204" pitchFamily="34" charset="0"/>
                    <a:ea typeface="Calibri" panose="020F0502020204030204" pitchFamily="34" charset="0"/>
                    <a:cs typeface="Times New Roman" panose="02020603050405020304" pitchFamily="18" charset="0"/>
                  </a:rPr>
                  <a:t>over time, and got a rate.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How fast was the reaction going?     Well, driving over here my distance was 2.0 miles, and it took me 0.25 hours.   So my rate was 8.0  MPH, right?   Why do I drive so slowly??    Total distance over total time is AVERAGE rate.   The rate we found for our reaction, the total change over the total time is also an average rate.  The rate of change at any given moment is generally NOT equal to that average.  We call that the INSTANTANEOUS RATE.       To show instantaneous rate, we replace the delta with a d. –d[H2]/dt  is called the instantaneous rate of disappearance of  H2.  Why is it negative?</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endParaRPr lang="en-US" dirty="0"/>
              </a:p>
            </p:txBody>
          </p:sp>
        </mc:Choice>
        <mc:Fallback xmlns="">
          <p:sp>
            <p:nvSpPr>
              <p:cNvPr id="4" name="TextBox 3">
                <a:extLst>
                  <a:ext uri="{FF2B5EF4-FFF2-40B4-BE49-F238E27FC236}">
                    <a16:creationId xmlns:a16="http://schemas.microsoft.com/office/drawing/2014/main" id="{B60773E3-DCEF-4E4F-BFEF-54E04D009BEB}"/>
                  </a:ext>
                </a:extLst>
              </p:cNvPr>
              <p:cNvSpPr txBox="1">
                <a:spLocks noRot="1" noChangeAspect="1" noMove="1" noResize="1" noEditPoints="1" noAdjustHandles="1" noChangeArrowheads="1" noChangeShapeType="1" noTextEdit="1"/>
              </p:cNvSpPr>
              <p:nvPr/>
            </p:nvSpPr>
            <p:spPr>
              <a:xfrm>
                <a:off x="743484" y="3429000"/>
                <a:ext cx="8178325" cy="5022465"/>
              </a:xfrm>
              <a:prstGeom prst="rect">
                <a:avLst/>
              </a:prstGeom>
              <a:blipFill>
                <a:blip r:embed="rId2"/>
                <a:stretch>
                  <a:fillRect l="-671" t="-972" r="-745"/>
                </a:stretch>
              </a:blipFill>
            </p:spPr>
            <p:txBody>
              <a:bodyPr/>
              <a:lstStyle/>
              <a:p>
                <a:r>
                  <a:rPr lang="en-US">
                    <a:noFill/>
                  </a:rPr>
                  <a:t> </a:t>
                </a:r>
              </a:p>
            </p:txBody>
          </p:sp>
        </mc:Fallback>
      </mc:AlternateContent>
    </p:spTree>
    <p:extLst>
      <p:ext uri="{BB962C8B-B14F-4D97-AF65-F5344CB8AC3E}">
        <p14:creationId xmlns:p14="http://schemas.microsoft.com/office/powerpoint/2010/main" val="341626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Expressions</a:t>
            </a:r>
          </a:p>
        </p:txBody>
      </p:sp>
      <p:sp>
        <p:nvSpPr>
          <p:cNvPr id="3" name="Content Placeholder 2"/>
          <p:cNvSpPr>
            <a:spLocks noGrp="1"/>
          </p:cNvSpPr>
          <p:nvPr>
            <p:ph idx="1"/>
          </p:nvPr>
        </p:nvSpPr>
        <p:spPr>
          <a:xfrm>
            <a:off x="487111" y="955964"/>
            <a:ext cx="8280874" cy="4863721"/>
          </a:xfrm>
        </p:spPr>
        <p:txBody>
          <a:bodyPr>
            <a:normAutofit fontScale="92500" lnSpcReduction="10000"/>
          </a:bodyPr>
          <a:lstStyle/>
          <a:p>
            <a:r>
              <a:rPr lang="en-US" dirty="0"/>
              <a:t>Reaction rates are always positive quantities.</a:t>
            </a:r>
          </a:p>
          <a:p>
            <a:endParaRPr lang="en-US" dirty="0"/>
          </a:p>
          <a:p>
            <a:r>
              <a:rPr lang="en-US" dirty="0"/>
              <a:t>Concentration is most often expressed in Molarity.  </a:t>
            </a:r>
          </a:p>
          <a:p>
            <a:endParaRPr lang="en-US" dirty="0"/>
          </a:p>
          <a:p>
            <a:r>
              <a:rPr lang="en-US" dirty="0"/>
              <a:t>Rate expressions can be written in terms of reactant or product concentration. </a:t>
            </a:r>
          </a:p>
          <a:p>
            <a:endParaRPr lang="en-US" dirty="0"/>
          </a:p>
          <a:p>
            <a:r>
              <a:rPr lang="en-US" dirty="0"/>
              <a:t>For the reaction of hydrogen with chlorine, the average rate of disappearance of hydrogen  is  -  </a:t>
            </a:r>
            <a:r>
              <a:rPr lang="en-US" dirty="0">
                <a:sym typeface="Symbol" panose="05050102010706020507" pitchFamily="18" charset="2"/>
              </a:rPr>
              <a:t> [H2]/ t     The negative sign is needed to make the rate come out positive.  “”, the symbol for “change in” always means final minus initial.  Since the reactant is disappearing, the final must be LESS than the initial, so [H2] is negative.   We want the rate to be POSITIVE so we put a – sign in front of the change in any reactant.   </a:t>
            </a:r>
          </a:p>
          <a:p>
            <a:endParaRPr lang="en-US" dirty="0">
              <a:sym typeface="Symbol" panose="05050102010706020507" pitchFamily="18" charset="2"/>
            </a:endParaRPr>
          </a:p>
          <a:p>
            <a:r>
              <a:rPr lang="en-US" dirty="0">
                <a:sym typeface="Symbol" panose="05050102010706020507" pitchFamily="18" charset="2"/>
              </a:rPr>
              <a:t>If we want to compare the instantaneous rate of disappearance of the hydrogen, to the rate of APPEARANCE of the HCl,  we would write     “</a:t>
            </a:r>
            <a:r>
              <a:rPr lang="en-US" dirty="0"/>
              <a:t>-  </a:t>
            </a:r>
            <a:r>
              <a:rPr lang="en-US" dirty="0">
                <a:sym typeface="Symbol" panose="05050102010706020507" pitchFamily="18" charset="2"/>
              </a:rPr>
              <a:t>d [H2]/ t =  ½ d[HCl]/t  Because of the different coefficients,  hydrogen is disappearing at HALF the rate that HCl is appearing.</a:t>
            </a:r>
            <a:endParaRPr lang="en-US" dirty="0"/>
          </a:p>
          <a:p>
            <a:endParaRPr lang="en-US" dirty="0"/>
          </a:p>
        </p:txBody>
      </p:sp>
      <p:sp>
        <p:nvSpPr>
          <p:cNvPr id="4" name="TextBox 3">
            <a:extLst>
              <a:ext uri="{FF2B5EF4-FFF2-40B4-BE49-F238E27FC236}">
                <a16:creationId xmlns:a16="http://schemas.microsoft.com/office/drawing/2014/main" id="{DC08A05F-4F8F-402B-A9A3-128C00F3ECCA}"/>
              </a:ext>
            </a:extLst>
          </p:cNvPr>
          <p:cNvSpPr txBox="1"/>
          <p:nvPr/>
        </p:nvSpPr>
        <p:spPr>
          <a:xfrm>
            <a:off x="4114800" y="2973936"/>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324432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The rate of decomposition of H</a:t>
            </a:r>
            <a:r>
              <a:rPr lang="en-US" sz="1600" baseline="-25000" dirty="0"/>
              <a:t>2</a:t>
            </a:r>
            <a:r>
              <a:rPr lang="en-US" sz="1600" dirty="0"/>
              <a:t>O</a:t>
            </a:r>
            <a:r>
              <a:rPr lang="en-US" sz="1600" baseline="-25000" dirty="0"/>
              <a:t>2</a:t>
            </a:r>
            <a:r>
              <a:rPr lang="en-US" sz="1600" dirty="0"/>
              <a:t> in an aqueous solution decreases as the concentration of H</a:t>
            </a:r>
            <a:r>
              <a:rPr lang="en-US" sz="1600" baseline="-25000" dirty="0"/>
              <a:t>2</a:t>
            </a:r>
            <a:r>
              <a:rPr lang="en-US" sz="1600" dirty="0"/>
              <a:t>O</a:t>
            </a:r>
            <a:r>
              <a:rPr lang="en-US" sz="1600" baseline="-25000" dirty="0"/>
              <a:t>2</a:t>
            </a:r>
            <a:r>
              <a:rPr lang="en-US" sz="1600" dirty="0"/>
              <a:t> decreases.   The smaller the concentration, the smaller the probability of molecular collisions, and therefore, the lower the rate.  In general, as reactions occur, they get SLOWER.</a:t>
            </a:r>
          </a:p>
        </p:txBody>
      </p:sp>
      <p:pic>
        <p:nvPicPr>
          <p:cNvPr id="13314" name="Picture 2" descr="A table with five columns is shown. The first column is labeled, “Time, h.” Beneath it the numbers 0.00, 6.00, 12.00, 18.00, and 24.00 are listed. The second column is labeled, “[ H subscript 2 O subscript 2 ], mol / L.” Below, the numbers 1.000, 0.500, 0.250, 0.125, and 0.0625 are double spaced. To the right, a third column is labeled, “capital delta [ H subscript 2 O subscript 2 ], mol / L.” Below, the numbers negative 0.500, negative 0.250, negative 0.125, and negative 0.062 are listed such that they are double spaced and offset, beginning one line below the first number listed in the column labeled, “[ H subscript 2 O subscript 2 ], mol / L.” The first two numbers in the second column have line segments extending from their right side to the left side of the first number in the third row. The second and third numbers in the second column have line segments extending from their right side to the left side of the second number in the third row. The third and fourth numbers in the second column have line segments extending from their right side to the left side of the third number in the third row. The fourth and fifth numbers in the second column have line segments extending from their right side to the left side of the fourth number in the third row. The fourth column in labeled, “capital delta t, h.” Below the title, the value 6.00 is listed four times, each single-spaced. The fifth and final column is labeled “Rate of Decomposition, mol / L superscript negative 1 / h superscript negative 1.” Below, the following values are listed single-spaced: negative 0.0833, negative 0.0417, negative 0.0208, and negative 0.0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60" y="2223912"/>
            <a:ext cx="7964951" cy="25549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E328943-48D5-4A75-B84A-7369AD953269}"/>
              </a:ext>
            </a:extLst>
          </p:cNvPr>
          <p:cNvSpPr>
            <a:spLocks noGrp="1"/>
          </p:cNvSpPr>
          <p:nvPr>
            <p:ph type="title"/>
          </p:nvPr>
        </p:nvSpPr>
        <p:spPr>
          <a:xfrm>
            <a:off x="457200" y="914401"/>
            <a:ext cx="8285148" cy="974220"/>
          </a:xfrm>
        </p:spPr>
        <p:txBody>
          <a:bodyPr>
            <a:normAutofit/>
          </a:bodyPr>
          <a:lstStyle/>
          <a:p>
            <a:r>
              <a:rPr lang="en-US" dirty="0"/>
              <a:t>The table below shows the concentration over time of a sample of H</a:t>
            </a:r>
            <a:r>
              <a:rPr lang="en-US" sz="2000" dirty="0"/>
              <a:t>2O</a:t>
            </a:r>
            <a:r>
              <a:rPr lang="en-US" sz="1800" dirty="0"/>
              <a:t>2 </a:t>
            </a:r>
            <a:r>
              <a:rPr lang="en-US" sz="2000" dirty="0"/>
              <a:t>, as it decomposes.  The third column shows the CHANGE in concentration over a 6 hour interval.</a:t>
            </a:r>
            <a:endParaRPr lang="en-US" dirty="0"/>
          </a:p>
        </p:txBody>
      </p:sp>
    </p:spTree>
    <p:extLst>
      <p:ext uri="{BB962C8B-B14F-4D97-AF65-F5344CB8AC3E}">
        <p14:creationId xmlns:p14="http://schemas.microsoft.com/office/powerpoint/2010/main" val="303578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vs. Instantaneous Reaction Rates</a:t>
            </a:r>
          </a:p>
        </p:txBody>
      </p:sp>
      <p:sp>
        <p:nvSpPr>
          <p:cNvPr id="3" name="Content Placeholder 2"/>
          <p:cNvSpPr>
            <a:spLocks noGrp="1"/>
          </p:cNvSpPr>
          <p:nvPr>
            <p:ph idx="1"/>
          </p:nvPr>
        </p:nvSpPr>
        <p:spPr>
          <a:xfrm>
            <a:off x="628650" y="955965"/>
            <a:ext cx="7886700" cy="4592080"/>
          </a:xfrm>
        </p:spPr>
        <p:txBody>
          <a:bodyPr>
            <a:normAutofit/>
          </a:bodyPr>
          <a:lstStyle/>
          <a:p>
            <a:r>
              <a:rPr lang="en-US" b="1" dirty="0"/>
              <a:t>Average reaction rate: </a:t>
            </a:r>
            <a:r>
              <a:rPr lang="en-US" dirty="0"/>
              <a:t>The rate at which a reaction  proceeds over a time period. </a:t>
            </a:r>
          </a:p>
          <a:p>
            <a:pPr lvl="1"/>
            <a:r>
              <a:rPr lang="en-US" dirty="0"/>
              <a:t>Calculated using concentrations at the beginning and end of a time period. </a:t>
            </a:r>
          </a:p>
          <a:p>
            <a:endParaRPr lang="en-US" dirty="0"/>
          </a:p>
          <a:p>
            <a:r>
              <a:rPr lang="en-US" b="1" dirty="0"/>
              <a:t>Instantaneous reaction rate: </a:t>
            </a:r>
            <a:r>
              <a:rPr lang="en-US" dirty="0"/>
              <a:t>The rate at which a reaction is proceeding at a specific time and/or conc. </a:t>
            </a:r>
          </a:p>
          <a:p>
            <a:pPr lvl="1"/>
            <a:r>
              <a:rPr lang="en-US" dirty="0"/>
              <a:t>Calculated using a graph (Conc. vs. time) and a slope of a straight line tangent to the curve at that specific time. </a:t>
            </a:r>
          </a:p>
          <a:p>
            <a:pPr lvl="1"/>
            <a:r>
              <a:rPr lang="en-US" dirty="0"/>
              <a:t>Or by determining the avg. rate of reaction over a</a:t>
            </a:r>
            <a:r>
              <a:rPr lang="en-US" i="1" dirty="0"/>
              <a:t> very </a:t>
            </a:r>
            <a:r>
              <a:rPr lang="en-US" dirty="0"/>
              <a:t>short time period. </a:t>
            </a:r>
          </a:p>
          <a:p>
            <a:endParaRPr lang="en-US" dirty="0"/>
          </a:p>
          <a:p>
            <a:r>
              <a:rPr lang="en-US" b="1" dirty="0"/>
              <a:t>Initial reaction rate: </a:t>
            </a:r>
            <a:r>
              <a:rPr lang="en-US" dirty="0"/>
              <a:t>The instantaneous reaction rate at “time zero”. </a:t>
            </a:r>
          </a:p>
          <a:p>
            <a:endParaRPr lang="en-US" dirty="0"/>
          </a:p>
        </p:txBody>
      </p:sp>
    </p:spTree>
    <p:extLst>
      <p:ext uri="{BB962C8B-B14F-4D97-AF65-F5344CB8AC3E}">
        <p14:creationId xmlns:p14="http://schemas.microsoft.com/office/powerpoint/2010/main" val="238321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12.3</a:t>
            </a:r>
          </a:p>
        </p:txBody>
      </p:sp>
      <p:sp>
        <p:nvSpPr>
          <p:cNvPr id="7" name="Figure Legend"/>
          <p:cNvSpPr>
            <a:spLocks noGrp="1"/>
          </p:cNvSpPr>
          <p:nvPr>
            <p:ph type="body" sz="quarter" idx="14"/>
          </p:nvPr>
        </p:nvSpPr>
        <p:spPr>
          <a:xfrm>
            <a:off x="457200" y="5380073"/>
            <a:ext cx="8062912" cy="1010093"/>
          </a:xfrm>
        </p:spPr>
        <p:txBody>
          <a:bodyPr>
            <a:normAutofit/>
          </a:bodyPr>
          <a:lstStyle/>
          <a:p>
            <a:pPr marL="0" indent="0">
              <a:buNone/>
            </a:pPr>
            <a:r>
              <a:rPr lang="en-US" sz="1600" dirty="0"/>
              <a:t>This graph shows a plot of concentration versus time for a 1.000 </a:t>
            </a:r>
            <a:r>
              <a:rPr lang="en-US" sz="1600" i="1" dirty="0"/>
              <a:t>M </a:t>
            </a:r>
            <a:r>
              <a:rPr lang="en-US" sz="1600" dirty="0"/>
              <a:t>solution of H</a:t>
            </a:r>
            <a:r>
              <a:rPr lang="en-US" sz="1600" baseline="-25000" dirty="0"/>
              <a:t>2</a:t>
            </a:r>
            <a:r>
              <a:rPr lang="en-US" sz="1600" dirty="0"/>
              <a:t>O</a:t>
            </a:r>
            <a:r>
              <a:rPr lang="en-US" sz="1600" baseline="-25000" dirty="0"/>
              <a:t>2</a:t>
            </a:r>
            <a:r>
              <a:rPr lang="en-US" sz="1600" dirty="0"/>
              <a:t>. The rate at any instant is equal to the opposite of the slope of a line tangential to this curve at that time. Tangents are shown at </a:t>
            </a:r>
            <a:r>
              <a:rPr lang="en-US" sz="1600" i="1" dirty="0"/>
              <a:t>t </a:t>
            </a:r>
            <a:r>
              <a:rPr lang="en-US" sz="1600" dirty="0"/>
              <a:t>= 0 h (“initial rate”) and at </a:t>
            </a:r>
            <a:r>
              <a:rPr lang="en-US" sz="1600" i="1" dirty="0"/>
              <a:t>t </a:t>
            </a:r>
            <a:r>
              <a:rPr lang="en-US" sz="1600" dirty="0"/>
              <a:t>= 10 h (“instantaneous rate” at that particular time).</a:t>
            </a:r>
          </a:p>
        </p:txBody>
      </p:sp>
      <p:sp>
        <p:nvSpPr>
          <p:cNvPr id="6" name="Figure Legend"/>
          <p:cNvSpPr txBox="1">
            <a:spLocks/>
          </p:cNvSpPr>
          <p:nvPr/>
        </p:nvSpPr>
        <p:spPr>
          <a:xfrm>
            <a:off x="457200" y="900861"/>
            <a:ext cx="8062912" cy="7841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CB255"/>
              </a:buClr>
              <a:buFont typeface="Arial"/>
              <a:buChar char="•"/>
              <a:defRPr sz="2100" kern="1200">
                <a:solidFill>
                  <a:srgbClr val="000000"/>
                </a:solidFill>
                <a:latin typeface="+mn-lt"/>
                <a:ea typeface="+mn-ea"/>
                <a:cs typeface="+mn-cs"/>
              </a:defRPr>
            </a:lvl1pPr>
            <a:lvl2pPr marL="731520" indent="-457200" algn="l" defTabSz="685800" rtl="0" eaLnBrk="1" latinLnBrk="0" hangingPunct="1">
              <a:lnSpc>
                <a:spcPct val="90000"/>
              </a:lnSpc>
              <a:spcBef>
                <a:spcPts val="375"/>
              </a:spcBef>
              <a:buClr>
                <a:srgbClr val="6CB255"/>
              </a:buClr>
              <a:buFont typeface="+mj-lt"/>
              <a:buAutoNum type="alphaLcParenR"/>
              <a:defRPr sz="1800" kern="1200">
                <a:solidFill>
                  <a:schemeClr val="tx1"/>
                </a:solidFill>
                <a:latin typeface="+mn-lt"/>
                <a:ea typeface="+mn-ea"/>
                <a:cs typeface="+mn-cs"/>
              </a:defRPr>
            </a:lvl2pPr>
            <a:lvl3pPr marL="1257300" indent="-342900" algn="l" defTabSz="685800" rtl="0" eaLnBrk="1" latinLnBrk="0" hangingPunct="1">
              <a:lnSpc>
                <a:spcPct val="90000"/>
              </a:lnSpc>
              <a:spcBef>
                <a:spcPts val="375"/>
              </a:spcBef>
              <a:buClr>
                <a:srgbClr val="6CB255"/>
              </a:buClr>
              <a:buFont typeface="+mj-lt"/>
              <a:buAutoNum type="alphaLcParenR"/>
              <a:defRPr sz="1500" kern="1200">
                <a:solidFill>
                  <a:schemeClr val="tx1"/>
                </a:solidFill>
                <a:latin typeface="+mn-lt"/>
                <a:ea typeface="+mn-ea"/>
                <a:cs typeface="+mn-cs"/>
              </a:defRPr>
            </a:lvl3pPr>
            <a:lvl4pPr marL="17145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4pPr>
            <a:lvl5pPr marL="21717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Determining Different Rates of Reaction</a:t>
            </a:r>
          </a:p>
          <a:p>
            <a:pPr marL="0" indent="0" algn="ctr">
              <a:buNone/>
            </a:pPr>
            <a:r>
              <a:rPr lang="en-US" dirty="0"/>
              <a:t>2H</a:t>
            </a:r>
            <a:r>
              <a:rPr lang="en-US" baseline="-25000" dirty="0"/>
              <a:t>2</a:t>
            </a:r>
            <a:r>
              <a:rPr lang="en-US" dirty="0"/>
              <a:t>O</a:t>
            </a:r>
            <a:r>
              <a:rPr lang="en-US" baseline="-25000" dirty="0"/>
              <a:t>2</a:t>
            </a:r>
            <a:r>
              <a:rPr lang="en-US" dirty="0"/>
              <a:t>(</a:t>
            </a:r>
            <a:r>
              <a:rPr lang="en-US" dirty="0" err="1"/>
              <a:t>aq</a:t>
            </a:r>
            <a:r>
              <a:rPr lang="en-US" dirty="0"/>
              <a:t>) </a:t>
            </a:r>
            <a:r>
              <a:rPr lang="en-US" dirty="0">
                <a:latin typeface="Times New Roman"/>
                <a:cs typeface="Times New Roman"/>
                <a:sym typeface="Wingdings" pitchFamily="2" charset="2"/>
              </a:rPr>
              <a:t>→</a:t>
            </a:r>
            <a:r>
              <a:rPr lang="en-US" dirty="0">
                <a:sym typeface="Wingdings" pitchFamily="2" charset="2"/>
              </a:rPr>
              <a:t> 2H</a:t>
            </a:r>
            <a:r>
              <a:rPr lang="en-US" baseline="-25000" dirty="0">
                <a:sym typeface="Wingdings" pitchFamily="2" charset="2"/>
              </a:rPr>
              <a:t>2</a:t>
            </a:r>
            <a:r>
              <a:rPr lang="en-US" dirty="0">
                <a:sym typeface="Wingdings" pitchFamily="2" charset="2"/>
              </a:rPr>
              <a:t>O(</a:t>
            </a:r>
            <a:r>
              <a:rPr lang="en-US" i="1" dirty="0">
                <a:sym typeface="Wingdings" pitchFamily="2" charset="2"/>
              </a:rPr>
              <a:t>l</a:t>
            </a:r>
            <a:r>
              <a:rPr lang="en-US" dirty="0">
                <a:sym typeface="Wingdings" pitchFamily="2" charset="2"/>
              </a:rPr>
              <a:t>) + O</a:t>
            </a:r>
            <a:r>
              <a:rPr lang="en-US" baseline="-25000" dirty="0">
                <a:sym typeface="Wingdings" pitchFamily="2" charset="2"/>
              </a:rPr>
              <a:t>2</a:t>
            </a:r>
            <a:r>
              <a:rPr lang="en-US" dirty="0">
                <a:sym typeface="Wingdings" pitchFamily="2" charset="2"/>
              </a:rPr>
              <a:t>(g)</a:t>
            </a:r>
            <a:endParaRPr lang="en-US" dirty="0">
              <a:latin typeface="Arial" charset="0"/>
              <a:ea typeface="Osaka" charset="0"/>
              <a:sym typeface="Wingdings" charset="0"/>
            </a:endParaRPr>
          </a:p>
        </p:txBody>
      </p:sp>
      <p:pic>
        <p:nvPicPr>
          <p:cNvPr id="14339" name="Picture 3" descr="A graph is shown with the label, “Time ( h ),” appearing on the x-axis and “[ H subscript 2 O subscript 2 ] ( mol per L)” on the y-axis. The x-axis markings begin at 0.00 and end at 24.00. The markings are labeled at intervals of 6.00. The y-axis begins at 0.000 and includes markings every 0.200, up to 1.000. A decreasing, concave up, non-linear curve is shown, which begins at 1.000 on the y-axis and nearly reaches a value of 0 at the far right of the graph around 24.00 on the x-axis. A red tangent line segment is drawn on the graph at the point where the graph intersects the y-axis at 1.000. The slope is labeled as “slope equals negative capital delta [H subscript 2 O subscript 2 ] over capital delta t subscript 0 equals initial rate”.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The slope is labeled as “slope equals negative capital delta [H subscript 2 O subscript 2 ] over capital delta t subscript 12 equals instantaneous rate at 12 h.” A second red tangent line segment is drawn near the middle of the curve at 12.00 on the x-axis.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4457" y="1861140"/>
            <a:ext cx="4908995" cy="344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5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Rates of Reaction</a:t>
            </a:r>
          </a:p>
        </p:txBody>
      </p:sp>
      <p:sp>
        <p:nvSpPr>
          <p:cNvPr id="3" name="Content Placeholder 2"/>
          <p:cNvSpPr>
            <a:spLocks noGrp="1"/>
          </p:cNvSpPr>
          <p:nvPr>
            <p:ph idx="1"/>
          </p:nvPr>
        </p:nvSpPr>
        <p:spPr/>
        <p:txBody>
          <a:bodyPr/>
          <a:lstStyle/>
          <a:p>
            <a:r>
              <a:rPr lang="en-US" dirty="0"/>
              <a:t>The rate of a reaction may be expressed in terms of the change in concentration of any reactant or product. </a:t>
            </a:r>
          </a:p>
          <a:p>
            <a:endParaRPr lang="en-US" dirty="0"/>
          </a:p>
          <a:p>
            <a:r>
              <a:rPr lang="en-US" dirty="0"/>
              <a:t>Stoichiometric factors derived from a balanced equation may be used to relate reaction rates.</a:t>
            </a:r>
          </a:p>
          <a:p>
            <a:endParaRPr lang="en-US" dirty="0"/>
          </a:p>
        </p:txBody>
      </p:sp>
    </p:spTree>
    <p:extLst>
      <p:ext uri="{BB962C8B-B14F-4D97-AF65-F5344CB8AC3E}">
        <p14:creationId xmlns:p14="http://schemas.microsoft.com/office/powerpoint/2010/main" val="262636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12.5</a:t>
            </a:r>
          </a:p>
        </p:txBody>
      </p:sp>
      <p:sp>
        <p:nvSpPr>
          <p:cNvPr id="7" name="Figure Legend"/>
          <p:cNvSpPr>
            <a:spLocks noGrp="1"/>
          </p:cNvSpPr>
          <p:nvPr>
            <p:ph type="body" sz="quarter" idx="14"/>
          </p:nvPr>
        </p:nvSpPr>
        <p:spPr>
          <a:xfrm>
            <a:off x="457200" y="5082362"/>
            <a:ext cx="8062912" cy="928001"/>
          </a:xfrm>
        </p:spPr>
        <p:txBody>
          <a:bodyPr>
            <a:normAutofit lnSpcReduction="10000"/>
          </a:bodyPr>
          <a:lstStyle/>
          <a:p>
            <a:pPr marL="0" indent="0">
              <a:buNone/>
            </a:pPr>
            <a:r>
              <a:rPr lang="en-US" sz="1600" dirty="0"/>
              <a:t>This graph shows the changes in concentrations of the reactants and products during the reaction 2NH</a:t>
            </a:r>
            <a:r>
              <a:rPr lang="en-US" sz="1600" baseline="-25000" dirty="0"/>
              <a:t>3</a:t>
            </a:r>
            <a:r>
              <a:rPr lang="en-US" sz="1600" dirty="0"/>
              <a:t> ⟶ N</a:t>
            </a:r>
            <a:r>
              <a:rPr lang="en-US" sz="1600" baseline="-25000" dirty="0"/>
              <a:t>2</a:t>
            </a:r>
            <a:r>
              <a:rPr lang="en-US" sz="1600" dirty="0"/>
              <a:t> + 3H</a:t>
            </a:r>
            <a:r>
              <a:rPr lang="en-US" sz="1600" baseline="-25000" dirty="0"/>
              <a:t>2</a:t>
            </a:r>
            <a:r>
              <a:rPr lang="en-US" sz="1600" dirty="0"/>
              <a:t>. The rates of change of the three concentrations are related by their stoichiometric factors, as shown by the different slopes of the tangents at </a:t>
            </a:r>
            <a:r>
              <a:rPr lang="en-US" sz="1600" i="1" dirty="0"/>
              <a:t>t </a:t>
            </a:r>
            <a:r>
              <a:rPr lang="en-US" sz="1600" dirty="0"/>
              <a:t>= 500 s.  How would you EXPECT the 3 instantaneous rates to compare at the same moment? (500 s)   </a:t>
            </a:r>
          </a:p>
        </p:txBody>
      </p:sp>
      <p:pic>
        <p:nvPicPr>
          <p:cNvPr id="19458" name="Picture 2" descr="A graph is shown with the label, “Time ( s ),” appearing on the x-axis and, “Concentration ( M ),” on the y-axis. The x-axis markings begin at 0 and end at 2000. The markings are labeled at intervals of 500. The y-axis begins at 0 and includes markings every 1.0 times 10 superscript negative 3, up to 4.0 times 10 superscript negative 3. A decreasing, concave up, non-linear curve is shown, which begins at about 2.8 times 10 superscript negative 3 on the y-axis and nearly reaches a value of 0 at the far right of the graph at the 2000 marking on the x-axis. This curve is labeled, “[ N H subscript 3].” Two additional curves that are increasing and concave down are shown, both beginning at the origin. The lower of these two curves is labeled, “[ N subscript 2 ].” It reaches a value of approximately 1.25 times 10 superscript negative 3 at 2000 seconds. The final curve is labeled, “[ H subscript 2 ].” It reaches a value of about 3.9 times 10 superscript negative 3 at 2000 seconds. A red tangent line segment is drawn to each of the curves on the graph at 500 seconds. At 500 seconds on the x-axis, a vertical dashed line is shown. Next to the [ N H subscript 3] graph appears the equation “negative capital delta [ N H subscript 3 ] over capital delta t = negative slope = 1.94 times 10 superscript negative 6 M / s.” Next to the [ N subscript 2] graph appears the equation “negative capital delta [ N subscript 2 ] over capital delta t = negative slope = 9.70 times 10 superscript negative 7 M / s.” Next to the [ H subscript 2 ] graph appears the equation “negative capital delta [ H subscript 2 ] over capital delta t = negative slope = 2.91 times 10 superscript negative 6 M / 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4121" y="1070983"/>
            <a:ext cx="5056409" cy="375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3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12.2 Factors Affecting Reaction Rates</a:t>
            </a:r>
          </a:p>
          <a:p>
            <a:pPr lvl="1"/>
            <a:r>
              <a:rPr lang="en-US" dirty="0"/>
              <a:t>Describe the effects of chemical nature, physical state, temperature, concentration, and catalysis on reaction rates</a:t>
            </a:r>
          </a:p>
        </p:txBody>
      </p:sp>
    </p:spTree>
    <p:extLst>
      <p:ext uri="{BB962C8B-B14F-4D97-AF65-F5344CB8AC3E}">
        <p14:creationId xmlns:p14="http://schemas.microsoft.com/office/powerpoint/2010/main" val="242689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a:pPr>
            <a:r>
              <a:rPr lang="en-US" dirty="0"/>
              <a:t>Chemical nature of the reactants.	</a:t>
            </a:r>
          </a:p>
          <a:p>
            <a:pPr lvl="1"/>
            <a:endParaRPr lang="en-US" dirty="0"/>
          </a:p>
          <a:p>
            <a:pPr lvl="1"/>
            <a:r>
              <a:rPr lang="en-US" dirty="0"/>
              <a:t>Example: As you move down a group the alkali metals react at a faster rate with water. </a:t>
            </a:r>
          </a:p>
          <a:p>
            <a:endParaRPr lang="en-US" dirty="0"/>
          </a:p>
          <a:p>
            <a:pPr marL="0" indent="0">
              <a:buNone/>
            </a:pPr>
            <a:r>
              <a:rPr lang="en-US" dirty="0">
                <a:hlinkClick r:id="rId2"/>
              </a:rPr>
              <a:t>https://www.youtube.com/watch?v=jI__JY7pqOM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1054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C26BA6F-7E42-452D-9848-3FDC8CE04732}"/>
              </a:ext>
            </a:extLst>
          </p:cNvPr>
          <p:cNvSpPr>
            <a:spLocks noGrp="1" noChangeArrowheads="1"/>
          </p:cNvSpPr>
          <p:nvPr>
            <p:ph type="title" idx="4294967295"/>
          </p:nvPr>
        </p:nvSpPr>
        <p:spPr/>
        <p:txBody>
          <a:bodyPr/>
          <a:lstStyle/>
          <a:p>
            <a:r>
              <a:rPr lang="en-US" altLang="en-US"/>
              <a:t>Kinetics</a:t>
            </a:r>
          </a:p>
        </p:txBody>
      </p:sp>
      <p:sp>
        <p:nvSpPr>
          <p:cNvPr id="3075" name="Rectangle 3">
            <a:extLst>
              <a:ext uri="{FF2B5EF4-FFF2-40B4-BE49-F238E27FC236}">
                <a16:creationId xmlns:a16="http://schemas.microsoft.com/office/drawing/2014/main" id="{46FC300C-45A7-4A2B-970F-CB4D0C72319A}"/>
              </a:ext>
            </a:extLst>
          </p:cNvPr>
          <p:cNvSpPr>
            <a:spLocks noGrp="1" noChangeArrowheads="1"/>
          </p:cNvSpPr>
          <p:nvPr>
            <p:ph type="body" idx="4294967295"/>
          </p:nvPr>
        </p:nvSpPr>
        <p:spPr/>
        <p:txBody>
          <a:bodyPr/>
          <a:lstStyle/>
          <a:p>
            <a:r>
              <a:rPr lang="en-US" altLang="en-US"/>
              <a:t>In kinetics we study the rate at which a chemical process occurs.</a:t>
            </a:r>
          </a:p>
          <a:p>
            <a:r>
              <a:rPr lang="en-US" altLang="en-US"/>
              <a:t>Besides information about the speed at which reactions occur, kinetics also sheds light on the </a:t>
            </a:r>
            <a:r>
              <a:rPr lang="en-US" altLang="en-US" b="1"/>
              <a:t>reaction mechanism</a:t>
            </a:r>
            <a:r>
              <a:rPr lang="en-US" altLang="en-US"/>
              <a:t> (exactly </a:t>
            </a:r>
            <a:r>
              <a:rPr lang="en-US" altLang="en-US" i="1"/>
              <a:t>how</a:t>
            </a:r>
            <a:r>
              <a:rPr lang="en-US" altLang="en-US"/>
              <a:t> the reaction occurs).</a:t>
            </a:r>
          </a:p>
        </p:txBody>
      </p:sp>
      <p:sp>
        <p:nvSpPr>
          <p:cNvPr id="22532" name="Footer Placeholder 6">
            <a:extLst>
              <a:ext uri="{FF2B5EF4-FFF2-40B4-BE49-F238E27FC236}">
                <a16:creationId xmlns:a16="http://schemas.microsoft.com/office/drawing/2014/main" id="{08E3AA6E-14FA-40CE-B1F2-C70D8358E3D1}"/>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startAt="2"/>
            </a:pPr>
            <a:r>
              <a:rPr lang="en-US" dirty="0"/>
              <a:t>The state of subdivision of the reactants. </a:t>
            </a:r>
          </a:p>
          <a:p>
            <a:pPr marL="457200" indent="-457200">
              <a:buFont typeface="+mj-lt"/>
              <a:buAutoNum type="arabicParenR" startAt="2"/>
            </a:pPr>
            <a:endParaRPr lang="en-US" dirty="0"/>
          </a:p>
          <a:p>
            <a:pPr lvl="1"/>
            <a:r>
              <a:rPr lang="en-US" dirty="0"/>
              <a:t>The rate of most reactions increase with increasing surface area contact between reactants. </a:t>
            </a:r>
          </a:p>
          <a:p>
            <a:endParaRPr lang="en-US" dirty="0"/>
          </a:p>
        </p:txBody>
      </p:sp>
    </p:spTree>
    <p:extLst>
      <p:ext uri="{BB962C8B-B14F-4D97-AF65-F5344CB8AC3E}">
        <p14:creationId xmlns:p14="http://schemas.microsoft.com/office/powerpoint/2010/main" val="333001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12.6</a:t>
            </a:r>
          </a:p>
        </p:txBody>
      </p:sp>
      <p:sp>
        <p:nvSpPr>
          <p:cNvPr id="7" name="Figure Legend"/>
          <p:cNvSpPr>
            <a:spLocks noGrp="1"/>
          </p:cNvSpPr>
          <p:nvPr>
            <p:ph type="body" sz="quarter" idx="14"/>
          </p:nvPr>
        </p:nvSpPr>
        <p:spPr/>
        <p:txBody>
          <a:bodyPr>
            <a:normAutofit/>
          </a:bodyPr>
          <a:lstStyle/>
          <a:p>
            <a:pPr marL="0" indent="0">
              <a:buNone/>
            </a:pPr>
            <a:r>
              <a:rPr lang="en-US" sz="1600" dirty="0"/>
              <a:t>(a) Iron powder reacts rapidly with dilute hydrochloric acid and produces bubbles of hydrogen gas: 2Fe(</a:t>
            </a:r>
            <a:r>
              <a:rPr lang="en-US" sz="1600" i="1" dirty="0"/>
              <a:t>s</a:t>
            </a:r>
            <a:r>
              <a:rPr lang="en-US" sz="1600" dirty="0"/>
              <a:t>) + 6HCl(</a:t>
            </a:r>
            <a:r>
              <a:rPr lang="en-US" sz="1600" i="1" dirty="0" err="1"/>
              <a:t>aq</a:t>
            </a:r>
            <a:r>
              <a:rPr lang="en-US" sz="1600" dirty="0"/>
              <a:t>) ⟶ 2FeCl3(</a:t>
            </a:r>
            <a:r>
              <a:rPr lang="en-US" sz="1600" i="1" dirty="0" err="1"/>
              <a:t>aq</a:t>
            </a:r>
            <a:r>
              <a:rPr lang="en-US" sz="1600" dirty="0"/>
              <a:t>) + 3H</a:t>
            </a:r>
            <a:r>
              <a:rPr lang="en-US" sz="1600" baseline="-25000" dirty="0"/>
              <a:t>2</a:t>
            </a:r>
            <a:r>
              <a:rPr lang="en-US" sz="1600" dirty="0"/>
              <a:t>(</a:t>
            </a:r>
            <a:r>
              <a:rPr lang="en-US" sz="1600" i="1" dirty="0"/>
              <a:t>g</a:t>
            </a:r>
            <a:r>
              <a:rPr lang="en-US" sz="1600" dirty="0"/>
              <a:t>). (b) An iron nail reacts more slowly because the surface area exposed to the acid is much less.</a:t>
            </a:r>
          </a:p>
        </p:txBody>
      </p:sp>
      <p:pic>
        <p:nvPicPr>
          <p:cNvPr id="9" name="Figure" descr="This figure shows two photos labeled (a) and (b). Photo (a) shows the bottom of a test tube. The test tube is filled with a dark gas, and there is a dark substance and bubbles in the bottom. Photo (b) shows a rod and bubbles in a test tube similar to photo (a), but the gas in the test tube is not as dark.">
            <a:extLst>
              <a:ext uri="{FF2B5EF4-FFF2-40B4-BE49-F238E27FC236}">
                <a16:creationId xmlns:a16="http://schemas.microsoft.com/office/drawing/2014/main" id="{59AD7A64-7F5D-4207-896E-8FBF7E650DA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11" b="-10811"/>
          <a:stretch>
            <a:fillRect/>
          </a:stretch>
        </p:blipFill>
        <p:spPr>
          <a:xfrm>
            <a:off x="457199" y="1122386"/>
            <a:ext cx="8062913" cy="3500071"/>
          </a:xfrm>
        </p:spPr>
      </p:pic>
    </p:spTree>
    <p:extLst>
      <p:ext uri="{BB962C8B-B14F-4D97-AF65-F5344CB8AC3E}">
        <p14:creationId xmlns:p14="http://schemas.microsoft.com/office/powerpoint/2010/main" val="25978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startAt="3"/>
            </a:pPr>
            <a:r>
              <a:rPr lang="en-US" dirty="0"/>
              <a:t>Temperature of the reactants.</a:t>
            </a:r>
          </a:p>
          <a:p>
            <a:pPr lvl="1"/>
            <a:r>
              <a:rPr lang="en-US" dirty="0"/>
              <a:t>Reaction rate ordinarily </a:t>
            </a:r>
            <a:r>
              <a:rPr lang="en-US" i="1" dirty="0"/>
              <a:t>increases</a:t>
            </a:r>
            <a:r>
              <a:rPr lang="en-US" dirty="0"/>
              <a:t> with temperature.</a:t>
            </a:r>
          </a:p>
          <a:p>
            <a:endParaRPr lang="en-US" dirty="0"/>
          </a:p>
          <a:p>
            <a:pPr marL="457200" indent="-457200">
              <a:buFont typeface="+mj-lt"/>
              <a:buAutoNum type="arabicParenR" startAt="4"/>
            </a:pPr>
            <a:r>
              <a:rPr lang="en-US" dirty="0"/>
              <a:t>Concentration of the reactants.</a:t>
            </a:r>
          </a:p>
          <a:p>
            <a:pPr lvl="1"/>
            <a:r>
              <a:rPr lang="en-US" dirty="0"/>
              <a:t>Reaction rate ordinarily </a:t>
            </a:r>
            <a:r>
              <a:rPr lang="en-US" i="1" dirty="0"/>
              <a:t>increases</a:t>
            </a:r>
            <a:r>
              <a:rPr lang="en-US" dirty="0"/>
              <a:t> with the concentration of reactants.</a:t>
            </a:r>
          </a:p>
          <a:p>
            <a:endParaRPr lang="en-US" dirty="0"/>
          </a:p>
          <a:p>
            <a:pPr marL="457200" indent="-457200">
              <a:buFont typeface="+mj-lt"/>
              <a:buAutoNum type="arabicParenR" startAt="5"/>
            </a:pPr>
            <a:r>
              <a:rPr lang="en-US" dirty="0"/>
              <a:t>The presence of a catalyst </a:t>
            </a:r>
          </a:p>
          <a:p>
            <a:endParaRPr lang="en-US" dirty="0"/>
          </a:p>
        </p:txBody>
      </p:sp>
    </p:spTree>
    <p:extLst>
      <p:ext uri="{BB962C8B-B14F-4D97-AF65-F5344CB8AC3E}">
        <p14:creationId xmlns:p14="http://schemas.microsoft.com/office/powerpoint/2010/main" val="15519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and Collision</a:t>
            </a:r>
          </a:p>
        </p:txBody>
      </p:sp>
      <p:sp>
        <p:nvSpPr>
          <p:cNvPr id="3" name="Content Placeholder 2"/>
          <p:cNvSpPr>
            <a:spLocks noGrp="1"/>
          </p:cNvSpPr>
          <p:nvPr>
            <p:ph idx="1"/>
          </p:nvPr>
        </p:nvSpPr>
        <p:spPr>
          <a:xfrm>
            <a:off x="628650" y="955965"/>
            <a:ext cx="7886700" cy="4592080"/>
          </a:xfrm>
        </p:spPr>
        <p:txBody>
          <a:bodyPr>
            <a:normAutofit/>
          </a:bodyPr>
          <a:lstStyle/>
          <a:p>
            <a:r>
              <a:rPr lang="en-US" dirty="0"/>
              <a:t>Chemical reactions occur as the result of collisions between reactant molecules.</a:t>
            </a:r>
          </a:p>
          <a:p>
            <a:endParaRPr lang="en-US" dirty="0"/>
          </a:p>
          <a:p>
            <a:r>
              <a:rPr lang="en-US" dirty="0"/>
              <a:t>The higher the concentration of reactant molecules, the more likely molecules will collide and react, and therefore the faster the reaction rate.  </a:t>
            </a:r>
          </a:p>
          <a:p>
            <a:endParaRPr lang="en-US" dirty="0"/>
          </a:p>
          <a:p>
            <a:pPr marL="0" indent="0">
              <a:buNone/>
            </a:pPr>
            <a:r>
              <a:rPr lang="en-US" sz="2000" dirty="0">
                <a:hlinkClick r:id="rId2"/>
              </a:rPr>
              <a:t>https://www.youtube.com/watch?v=m4_twEXWjgg</a:t>
            </a:r>
            <a:r>
              <a:rPr lang="en-US" sz="2000" dirty="0"/>
              <a:t> </a:t>
            </a:r>
          </a:p>
          <a:p>
            <a:endParaRPr lang="en-US" dirty="0"/>
          </a:p>
          <a:p>
            <a:r>
              <a:rPr lang="en-US" dirty="0"/>
              <a:t>As reactants get consumed, collisions happen less frequently and the reaction rate decreases. </a:t>
            </a:r>
          </a:p>
          <a:p>
            <a:endParaRPr lang="en-US" dirty="0"/>
          </a:p>
        </p:txBody>
      </p:sp>
    </p:spTree>
    <p:extLst>
      <p:ext uri="{BB962C8B-B14F-4D97-AF65-F5344CB8AC3E}">
        <p14:creationId xmlns:p14="http://schemas.microsoft.com/office/powerpoint/2010/main" val="327024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12.3 Rate Laws</a:t>
            </a:r>
          </a:p>
          <a:p>
            <a:pPr lvl="1"/>
            <a:r>
              <a:rPr lang="en-US" dirty="0"/>
              <a:t>Explain the form and function of a rate law</a:t>
            </a:r>
          </a:p>
          <a:p>
            <a:pPr lvl="1"/>
            <a:r>
              <a:rPr lang="en-US" dirty="0"/>
              <a:t>Use rate laws to calculate reaction rates</a:t>
            </a:r>
          </a:p>
          <a:p>
            <a:pPr lvl="1"/>
            <a:r>
              <a:rPr lang="en-US" dirty="0"/>
              <a:t>Use rate and concentration data to identify reaction orders and derive rate laws</a:t>
            </a:r>
          </a:p>
        </p:txBody>
      </p:sp>
    </p:spTree>
    <p:extLst>
      <p:ext uri="{BB962C8B-B14F-4D97-AF65-F5344CB8AC3E}">
        <p14:creationId xmlns:p14="http://schemas.microsoft.com/office/powerpoint/2010/main" val="153488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p:txBody>
          <a:bodyPr/>
          <a:lstStyle/>
          <a:p>
            <a:r>
              <a:rPr lang="en-US" dirty="0"/>
              <a:t>Rate is directly related to reactant concentration.</a:t>
            </a:r>
          </a:p>
          <a:p>
            <a:endParaRPr lang="en-US" dirty="0"/>
          </a:p>
        </p:txBody>
      </p:sp>
    </p:spTree>
    <p:extLst>
      <p:ext uri="{BB962C8B-B14F-4D97-AF65-F5344CB8AC3E}">
        <p14:creationId xmlns:p14="http://schemas.microsoft.com/office/powerpoint/2010/main" val="308179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a:xfrm>
            <a:off x="628650" y="955964"/>
            <a:ext cx="8276068" cy="5427744"/>
          </a:xfrm>
        </p:spPr>
        <p:txBody>
          <a:bodyPr>
            <a:normAutofit fontScale="77500" lnSpcReduction="20000"/>
          </a:bodyPr>
          <a:lstStyle/>
          <a:p>
            <a:pPr marL="0" indent="0" algn="ctr">
              <a:buNone/>
            </a:pPr>
            <a:r>
              <a:rPr lang="en-US" dirty="0"/>
              <a:t>N</a:t>
            </a:r>
            <a:r>
              <a:rPr lang="en-US" baseline="-25000" dirty="0"/>
              <a:t>2</a:t>
            </a:r>
            <a:r>
              <a:rPr lang="en-US" dirty="0"/>
              <a:t>O</a:t>
            </a:r>
            <a:r>
              <a:rPr lang="en-US" baseline="-25000" dirty="0"/>
              <a:t>5</a:t>
            </a:r>
            <a:r>
              <a:rPr lang="en-US" dirty="0"/>
              <a:t> (g) </a:t>
            </a:r>
            <a:r>
              <a:rPr lang="en-US" dirty="0">
                <a:latin typeface="Times New Roman"/>
                <a:cs typeface="Times New Roman"/>
                <a:sym typeface="Wingdings" pitchFamily="2" charset="2"/>
              </a:rPr>
              <a:t>→</a:t>
            </a:r>
            <a:r>
              <a:rPr lang="en-US" dirty="0">
                <a:sym typeface="Wingdings" pitchFamily="2" charset="2"/>
              </a:rPr>
              <a:t> 2NO</a:t>
            </a:r>
            <a:r>
              <a:rPr lang="en-US" baseline="-25000" dirty="0">
                <a:sym typeface="Wingdings" pitchFamily="2" charset="2"/>
              </a:rPr>
              <a:t>2</a:t>
            </a:r>
            <a:r>
              <a:rPr lang="en-US" dirty="0">
                <a:sym typeface="Wingdings" pitchFamily="2" charset="2"/>
              </a:rPr>
              <a:t> (g) + ½O</a:t>
            </a:r>
            <a:r>
              <a:rPr lang="en-US" baseline="-25000" dirty="0">
                <a:sym typeface="Wingdings" pitchFamily="2" charset="2"/>
              </a:rPr>
              <a:t>2</a:t>
            </a:r>
            <a:r>
              <a:rPr lang="en-US" dirty="0">
                <a:sym typeface="Wingdings" pitchFamily="2" charset="2"/>
              </a:rPr>
              <a:t> (g)</a:t>
            </a:r>
          </a:p>
          <a:p>
            <a:endParaRPr lang="en-US" dirty="0"/>
          </a:p>
          <a:p>
            <a:r>
              <a:rPr lang="en-US" dirty="0"/>
              <a:t>The rate law for this reaction is: rate = </a:t>
            </a:r>
            <a:r>
              <a:rPr lang="en-US" i="1" dirty="0"/>
              <a:t>k</a:t>
            </a:r>
            <a:r>
              <a:rPr lang="en-US" dirty="0"/>
              <a:t>[N</a:t>
            </a:r>
            <a:r>
              <a:rPr lang="en-US" baseline="-25000" dirty="0"/>
              <a:t>2</a:t>
            </a:r>
            <a:r>
              <a:rPr lang="en-US" dirty="0"/>
              <a:t>O</a:t>
            </a:r>
            <a:r>
              <a:rPr lang="en-US" baseline="-25000" dirty="0"/>
              <a:t>5</a:t>
            </a:r>
            <a:r>
              <a:rPr lang="en-US" dirty="0"/>
              <a:t>]</a:t>
            </a:r>
          </a:p>
          <a:p>
            <a:pPr lvl="1"/>
            <a:r>
              <a:rPr lang="en-US" dirty="0"/>
              <a:t>Only reactants appear in a rate law. </a:t>
            </a:r>
          </a:p>
          <a:p>
            <a:pPr lvl="1"/>
            <a:r>
              <a:rPr lang="en-US" i="1" dirty="0"/>
              <a:t>k</a:t>
            </a:r>
            <a:r>
              <a:rPr lang="en-US" dirty="0"/>
              <a:t> is the rate constant for the reaction. </a:t>
            </a:r>
          </a:p>
          <a:p>
            <a:endParaRPr lang="en-US" dirty="0"/>
          </a:p>
          <a:p>
            <a:r>
              <a:rPr lang="en-US" dirty="0"/>
              <a:t>The rate law is used to calculate the instantaneous rate or initial rate of reaction with a specific reactant concentration. </a:t>
            </a:r>
          </a:p>
          <a:p>
            <a:r>
              <a:rPr lang="en-US" dirty="0"/>
              <a:t>Let’s say that when the [N</a:t>
            </a:r>
            <a:r>
              <a:rPr lang="en-US" baseline="-25000" dirty="0"/>
              <a:t>2</a:t>
            </a:r>
            <a:r>
              <a:rPr lang="en-US" dirty="0"/>
              <a:t>O</a:t>
            </a:r>
            <a:r>
              <a:rPr lang="en-US" baseline="-25000" dirty="0"/>
              <a:t>5</a:t>
            </a:r>
            <a:r>
              <a:rPr lang="en-US" dirty="0"/>
              <a:t>]  is 2.00 M,   the instantaneous rate is 0.500 M/s.   What is the value of the rate constant, k?      0.250.   And what is the unit?      Factor labeling, we divided  .500 M/s   by 2.00 M.   The remaining unit is 1/s  or  s</a:t>
            </a:r>
            <a:r>
              <a:rPr lang="en-US" baseline="30000" dirty="0"/>
              <a:t>-1  </a:t>
            </a:r>
            <a:r>
              <a:rPr lang="en-US" dirty="0"/>
              <a:t> </a:t>
            </a:r>
            <a:endParaRPr lang="en-US" baseline="30000" dirty="0"/>
          </a:p>
          <a:p>
            <a:r>
              <a:rPr lang="en-US" dirty="0"/>
              <a:t>We would correctly write that the rate constant is 0.250 /s  ( or </a:t>
            </a:r>
            <a:r>
              <a:rPr kumimoji="0" lang="en-US" sz="2100" b="0" i="0" u="none" strike="noStrike" kern="1200" cap="none" spc="0" normalizeH="0" baseline="0" noProof="0" dirty="0">
                <a:ln>
                  <a:noFill/>
                </a:ln>
                <a:solidFill>
                  <a:srgbClr val="464846"/>
                </a:solidFill>
                <a:effectLst/>
                <a:uLnTx/>
                <a:uFillTx/>
                <a:latin typeface="Calibri" panose="020F0502020204030204"/>
                <a:ea typeface="+mn-ea"/>
                <a:cs typeface="+mn-cs"/>
              </a:rPr>
              <a:t>s</a:t>
            </a:r>
            <a:r>
              <a:rPr kumimoji="0" lang="en-US" sz="2100" b="0" i="0" u="none" strike="noStrike" kern="1200" cap="none" spc="0" normalizeH="0" baseline="30000" noProof="0" dirty="0">
                <a:ln>
                  <a:noFill/>
                </a:ln>
                <a:solidFill>
                  <a:srgbClr val="464846"/>
                </a:solidFill>
                <a:effectLst/>
                <a:uLnTx/>
                <a:uFillTx/>
                <a:latin typeface="Calibri" panose="020F0502020204030204"/>
                <a:ea typeface="+mn-ea"/>
                <a:cs typeface="+mn-cs"/>
              </a:rPr>
              <a:t>-1  </a:t>
            </a:r>
            <a:r>
              <a:rPr kumimoji="0" lang="en-US" sz="2100" b="0" i="0" u="none" strike="noStrike" kern="1200" cap="none" spc="0" normalizeH="0" noProof="0" dirty="0">
                <a:ln>
                  <a:noFill/>
                </a:ln>
                <a:solidFill>
                  <a:srgbClr val="464846"/>
                </a:solidFill>
                <a:effectLst/>
                <a:uLnTx/>
                <a:uFillTx/>
                <a:latin typeface="Calibri" panose="020F0502020204030204"/>
                <a:ea typeface="+mn-ea"/>
                <a:cs typeface="+mn-cs"/>
              </a:rPr>
              <a:t>)  </a:t>
            </a:r>
            <a:endParaRPr lang="en-US" dirty="0"/>
          </a:p>
          <a:p>
            <a:pPr marL="0" indent="0">
              <a:buNone/>
            </a:pPr>
            <a:r>
              <a:rPr lang="en-US" dirty="0"/>
              <a:t>    </a:t>
            </a:r>
          </a:p>
          <a:p>
            <a:pPr marL="0" indent="0">
              <a:buNone/>
            </a:pPr>
            <a:r>
              <a:rPr lang="en-US" sz="2300" dirty="0"/>
              <a:t>Solve this problem:  What is the rate of formation of O2  when the [N2O5]  is 1.00 molar?</a:t>
            </a:r>
          </a:p>
          <a:p>
            <a:pPr marL="0" indent="0">
              <a:buNone/>
            </a:pPr>
            <a:endParaRPr lang="en-US" dirty="0"/>
          </a:p>
          <a:p>
            <a:pPr marL="0" indent="0">
              <a:buNone/>
            </a:pPr>
            <a:r>
              <a:rPr lang="en-US" dirty="0"/>
              <a:t>       </a:t>
            </a:r>
            <a:r>
              <a:rPr lang="en-US" sz="2300" dirty="0"/>
              <a:t>a) Since we know that k = 0.250/s,   Rate = k [N</a:t>
            </a:r>
            <a:r>
              <a:rPr lang="en-US" sz="2300" baseline="-25000" dirty="0"/>
              <a:t>2</a:t>
            </a:r>
            <a:r>
              <a:rPr lang="en-US" sz="2300" dirty="0"/>
              <a:t>O</a:t>
            </a:r>
            <a:r>
              <a:rPr lang="en-US" sz="2300" baseline="-25000" dirty="0"/>
              <a:t>5</a:t>
            </a:r>
            <a:r>
              <a:rPr lang="en-US" sz="2300" dirty="0"/>
              <a:t>]  = 0.250/s ( 1.00 M) = 0.250 M/s  	But that is not the answer to the question!</a:t>
            </a:r>
          </a:p>
          <a:p>
            <a:pPr marL="0" indent="0">
              <a:buNone/>
            </a:pPr>
            <a:r>
              <a:rPr lang="en-US" sz="2300" dirty="0"/>
              <a:t>       b)  The rate of formation of the Oxygen, from the balanced equation, is only HALF the rate of disappearance of the </a:t>
            </a:r>
            <a:r>
              <a:rPr lang="en-US" sz="2400" dirty="0"/>
              <a:t>N</a:t>
            </a:r>
            <a:r>
              <a:rPr lang="en-US" sz="2400" baseline="-25000" dirty="0"/>
              <a:t>2</a:t>
            </a:r>
            <a:r>
              <a:rPr lang="en-US" sz="2400" dirty="0"/>
              <a:t>O</a:t>
            </a:r>
            <a:r>
              <a:rPr lang="en-US" sz="2400" baseline="-25000" dirty="0"/>
              <a:t>5.   </a:t>
            </a:r>
            <a:r>
              <a:rPr lang="en-US" sz="2400" dirty="0"/>
              <a:t>So the oxygen is formed at 0.125 M/s</a:t>
            </a:r>
            <a:endParaRPr lang="en-US" sz="2300" dirty="0"/>
          </a:p>
          <a:p>
            <a:pPr marL="0" indent="0">
              <a:buNone/>
            </a:pPr>
            <a:endParaRPr lang="en-US" sz="2300" dirty="0"/>
          </a:p>
          <a:p>
            <a:pPr marL="0" indent="0">
              <a:buNone/>
            </a:pPr>
            <a:r>
              <a:rPr lang="en-US" sz="2300" dirty="0"/>
              <a:t>Unfortunately, it is not generally that simple!!</a:t>
            </a:r>
          </a:p>
          <a:p>
            <a:pPr marL="0" indent="0">
              <a:buNone/>
            </a:pPr>
            <a:endParaRPr lang="en-US" dirty="0"/>
          </a:p>
          <a:p>
            <a:endParaRPr lang="en-US" dirty="0"/>
          </a:p>
        </p:txBody>
      </p:sp>
    </p:spTree>
    <p:extLst>
      <p:ext uri="{BB962C8B-B14F-4D97-AF65-F5344CB8AC3E}">
        <p14:creationId xmlns:p14="http://schemas.microsoft.com/office/powerpoint/2010/main" val="437056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Constant, </a:t>
            </a:r>
            <a:r>
              <a:rPr lang="en-US" i="1" dirty="0"/>
              <a:t>k</a:t>
            </a:r>
          </a:p>
        </p:txBody>
      </p:sp>
      <p:sp>
        <p:nvSpPr>
          <p:cNvPr id="3" name="Content Placeholder 2"/>
          <p:cNvSpPr>
            <a:spLocks noGrp="1"/>
          </p:cNvSpPr>
          <p:nvPr>
            <p:ph idx="1"/>
          </p:nvPr>
        </p:nvSpPr>
        <p:spPr/>
        <p:txBody>
          <a:bodyPr/>
          <a:lstStyle/>
          <a:p>
            <a:r>
              <a:rPr lang="en-US" dirty="0"/>
              <a:t>The rate constant, </a:t>
            </a:r>
            <a:r>
              <a:rPr lang="en-US" i="1" dirty="0"/>
              <a:t>k</a:t>
            </a:r>
            <a:r>
              <a:rPr lang="en-US" dirty="0"/>
              <a:t> is specific for a particular reaction at a particular temperature. </a:t>
            </a:r>
          </a:p>
          <a:p>
            <a:endParaRPr lang="en-US" dirty="0"/>
          </a:p>
          <a:p>
            <a:r>
              <a:rPr lang="en-US" i="1" dirty="0"/>
              <a:t>k</a:t>
            </a:r>
            <a:r>
              <a:rPr lang="en-US" dirty="0"/>
              <a:t> is independent of reactant concentration. </a:t>
            </a:r>
          </a:p>
          <a:p>
            <a:endParaRPr lang="en-US" dirty="0"/>
          </a:p>
          <a:p>
            <a:r>
              <a:rPr lang="en-US" i="1" dirty="0"/>
              <a:t>k</a:t>
            </a:r>
            <a:r>
              <a:rPr lang="en-US" dirty="0"/>
              <a:t> must be determined experimentally. </a:t>
            </a:r>
          </a:p>
          <a:p>
            <a:endParaRPr lang="en-US" dirty="0"/>
          </a:p>
        </p:txBody>
      </p:sp>
    </p:spTree>
    <p:extLst>
      <p:ext uri="{BB962C8B-B14F-4D97-AF65-F5344CB8AC3E}">
        <p14:creationId xmlns:p14="http://schemas.microsoft.com/office/powerpoint/2010/main" val="76759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a:xfrm>
            <a:off x="628649" y="789710"/>
            <a:ext cx="8276069" cy="6068290"/>
          </a:xfrm>
        </p:spPr>
        <p:txBody>
          <a:bodyPr>
            <a:normAutofit fontScale="77500" lnSpcReduction="20000"/>
          </a:bodyPr>
          <a:lstStyle/>
          <a:p>
            <a:r>
              <a:rPr lang="en-US" dirty="0"/>
              <a:t>Experiments must be done to determine the rate law for a reaction.</a:t>
            </a:r>
          </a:p>
          <a:p>
            <a:pPr lvl="1"/>
            <a:r>
              <a:rPr lang="en-US" sz="1800" i="1" dirty="0">
                <a:solidFill>
                  <a:schemeClr val="accent3"/>
                </a:solidFill>
              </a:rPr>
              <a:t>Can’t just use a balanced chemical equation. </a:t>
            </a:r>
          </a:p>
          <a:p>
            <a:pPr lvl="1"/>
            <a:endParaRPr lang="en-US" sz="2600" i="1" dirty="0">
              <a:solidFill>
                <a:schemeClr val="accent3"/>
              </a:solidFill>
            </a:endParaRPr>
          </a:p>
          <a:p>
            <a:pPr lvl="1"/>
            <a:r>
              <a:rPr lang="en-US" sz="2600" i="1" dirty="0">
                <a:solidFill>
                  <a:schemeClr val="accent3"/>
                </a:solidFill>
              </a:rPr>
              <a:t>A single event in the course of a reaction is called an elementary step.</a:t>
            </a:r>
          </a:p>
          <a:p>
            <a:pPr lvl="1"/>
            <a:r>
              <a:rPr lang="en-US" sz="2600" dirty="0">
                <a:solidFill>
                  <a:schemeClr val="accent3"/>
                </a:solidFill>
              </a:rPr>
              <a:t>If you shot the cue ball at the 5 and the 6 ball, and it hit both simultaneously, that would be an elementary step.  But if it first hit the 5, and THEN hit the 6, it would be a two step process.  </a:t>
            </a:r>
          </a:p>
          <a:p>
            <a:pPr lvl="1"/>
            <a:endParaRPr lang="en-US" sz="2600" dirty="0">
              <a:solidFill>
                <a:schemeClr val="accent3"/>
              </a:solidFill>
            </a:endParaRPr>
          </a:p>
          <a:p>
            <a:pPr lvl="1"/>
            <a:r>
              <a:rPr lang="en-US" sz="1800" dirty="0">
                <a:solidFill>
                  <a:schemeClr val="accent3"/>
                </a:solidFill>
              </a:rPr>
              <a:t>Let’s  say the reaction  H2  +  Cl 2    </a:t>
            </a:r>
            <a:r>
              <a:rPr lang="en-US" sz="1800" dirty="0">
                <a:solidFill>
                  <a:schemeClr val="accent3"/>
                </a:solidFill>
                <a:sym typeface="Symbol" panose="05050102010706020507" pitchFamily="18" charset="2"/>
              </a:rPr>
              <a:t>  2 HCl  occurred in one, elementary step. The hydrogen molecules collide with the chlorine molecules.   </a:t>
            </a:r>
          </a:p>
          <a:p>
            <a:pPr lvl="1"/>
            <a:r>
              <a:rPr lang="en-US" sz="1800" dirty="0">
                <a:solidFill>
                  <a:schemeClr val="accent3"/>
                </a:solidFill>
              </a:rPr>
              <a:t>What effect would doubling the [H2] have on the rate?  With twice the conc. of hydrogen, there would be twice as many collisions per unit time.  The rate would double.  What if we doubled the [Cl2] ?  That would ALSO double the rate.  What if we doubled both?  </a:t>
            </a:r>
          </a:p>
          <a:p>
            <a:pPr lvl="1"/>
            <a:endParaRPr lang="en-US" sz="1800" dirty="0">
              <a:solidFill>
                <a:schemeClr val="accent3"/>
              </a:solidFill>
            </a:endParaRPr>
          </a:p>
          <a:p>
            <a:pPr lvl="1"/>
            <a:r>
              <a:rPr lang="en-US" dirty="0">
                <a:solidFill>
                  <a:schemeClr val="accent3"/>
                </a:solidFill>
              </a:rPr>
              <a:t>We can write the rate law,  Rate = k[H2][Cl2]   The rate is directly proportional to the PRODUCT of the concentrations of H2 and Cl2.     To get the rate law from an elementary step, we simply multiply k by the concentrations of all of the molecules……..IF they all have coefficients of 1. </a:t>
            </a:r>
          </a:p>
          <a:p>
            <a:pPr lvl="1"/>
            <a:r>
              <a:rPr lang="en-US" sz="1800" dirty="0">
                <a:solidFill>
                  <a:schemeClr val="accent3"/>
                </a:solidFill>
              </a:rPr>
              <a:t>But what if we have a reaction like   2 H  </a:t>
            </a:r>
            <a:r>
              <a:rPr lang="en-US" sz="1800" dirty="0">
                <a:solidFill>
                  <a:schemeClr val="accent3"/>
                </a:solidFill>
                <a:sym typeface="Wingdings" panose="05000000000000000000" pitchFamily="2" charset="2"/>
              </a:rPr>
              <a:t>  H2.    We could write this as H + H   H2.  </a:t>
            </a:r>
          </a:p>
          <a:p>
            <a:pPr lvl="1"/>
            <a:r>
              <a:rPr lang="en-US" sz="1800" dirty="0">
                <a:solidFill>
                  <a:schemeClr val="accent3"/>
                </a:solidFill>
              </a:rPr>
              <a:t>Then the rate law would be  Rate =  k [H]</a:t>
            </a:r>
            <a:r>
              <a:rPr lang="en-US" sz="1800" baseline="30000" dirty="0">
                <a:solidFill>
                  <a:schemeClr val="accent3"/>
                </a:solidFill>
              </a:rPr>
              <a:t>2    </a:t>
            </a:r>
            <a:r>
              <a:rPr lang="en-US" sz="1900" dirty="0">
                <a:solidFill>
                  <a:schemeClr val="accent3"/>
                </a:solidFill>
              </a:rPr>
              <a:t>Since the reaction involves a collision between 2 H atoms, The [H] must be SQUARED in the rate law.     The rate law for an ELEMENTARY step always =   k times the product of EACH component, raised to the power of its coefficient.</a:t>
            </a:r>
          </a:p>
          <a:p>
            <a:pPr lvl="1"/>
            <a:endParaRPr lang="en-US" sz="1900" dirty="0">
              <a:solidFill>
                <a:schemeClr val="accent3"/>
              </a:solidFill>
            </a:endParaRPr>
          </a:p>
          <a:p>
            <a:pPr lvl="1"/>
            <a:r>
              <a:rPr lang="en-US" sz="1900" dirty="0">
                <a:solidFill>
                  <a:schemeClr val="accent3"/>
                </a:solidFill>
              </a:rPr>
              <a:t>The exponent is called the RATE ORDER of that component.  In the reaction between H2 and Cl2 the reaction was first order in H2 and first order in Cl2.  In our second reaction, the reaction was SECOND order in hydrogen</a:t>
            </a:r>
          </a:p>
          <a:p>
            <a:pPr lvl="1"/>
            <a:endParaRPr lang="en-US" sz="1900" dirty="0">
              <a:solidFill>
                <a:schemeClr val="accent3"/>
              </a:solidFill>
            </a:endParaRPr>
          </a:p>
          <a:p>
            <a:pPr lvl="1"/>
            <a:r>
              <a:rPr lang="en-US" sz="1900" dirty="0">
                <a:solidFill>
                  <a:schemeClr val="accent3"/>
                </a:solidFill>
              </a:rPr>
              <a:t>The SUM of the exponents in the rate law is called the rate order of the reaction.  BOTH of our reactions are second order!  </a:t>
            </a:r>
          </a:p>
          <a:p>
            <a:pPr lvl="1"/>
            <a:endParaRPr lang="en-US" sz="1900" dirty="0">
              <a:solidFill>
                <a:schemeClr val="accent3"/>
              </a:solidFill>
            </a:endParaRPr>
          </a:p>
          <a:p>
            <a:pPr lvl="1"/>
            <a:endParaRPr lang="en-US" sz="1900" dirty="0">
              <a:solidFill>
                <a:schemeClr val="accent3"/>
              </a:solidFill>
            </a:endParaRPr>
          </a:p>
          <a:p>
            <a:pPr lvl="1"/>
            <a:endParaRPr lang="en-US" sz="1900" dirty="0">
              <a:solidFill>
                <a:schemeClr val="accent3"/>
              </a:solidFill>
            </a:endParaRPr>
          </a:p>
          <a:p>
            <a:pPr lvl="1"/>
            <a:endParaRPr lang="en-US" sz="1900" dirty="0">
              <a:solidFill>
                <a:schemeClr val="accent3"/>
              </a:solidFill>
            </a:endParaRPr>
          </a:p>
          <a:p>
            <a:pPr lvl="1"/>
            <a:endParaRPr lang="en-US" sz="1900" dirty="0">
              <a:solidFill>
                <a:schemeClr val="accent3"/>
              </a:solidFill>
            </a:endParaRPr>
          </a:p>
          <a:p>
            <a:pPr lvl="1"/>
            <a:endParaRPr lang="en-US" sz="1900" dirty="0">
              <a:solidFill>
                <a:schemeClr val="accent3"/>
              </a:solidFill>
            </a:endParaRPr>
          </a:p>
          <a:p>
            <a:pPr lvl="1"/>
            <a:endParaRPr lang="en-US" sz="1900" dirty="0">
              <a:solidFill>
                <a:schemeClr val="accent3"/>
              </a:solidFill>
            </a:endParaRPr>
          </a:p>
          <a:p>
            <a:pPr lvl="1"/>
            <a:endParaRPr lang="en-US" sz="1800" i="1" dirty="0">
              <a:solidFill>
                <a:schemeClr val="accent3"/>
              </a:solidFill>
            </a:endParaRPr>
          </a:p>
          <a:p>
            <a:endParaRPr lang="en-US" dirty="0"/>
          </a:p>
        </p:txBody>
      </p:sp>
    </p:spTree>
    <p:extLst>
      <p:ext uri="{BB962C8B-B14F-4D97-AF65-F5344CB8AC3E}">
        <p14:creationId xmlns:p14="http://schemas.microsoft.com/office/powerpoint/2010/main" val="234191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with Respect to a Reactant</a:t>
            </a:r>
          </a:p>
        </p:txBody>
      </p:sp>
      <p:sp>
        <p:nvSpPr>
          <p:cNvPr id="3" name="Content Placeholder 2"/>
          <p:cNvSpPr>
            <a:spLocks noGrp="1"/>
          </p:cNvSpPr>
          <p:nvPr>
            <p:ph idx="1"/>
          </p:nvPr>
        </p:nvSpPr>
        <p:spPr/>
        <p:txBody>
          <a:bodyPr/>
          <a:lstStyle/>
          <a:p>
            <a:r>
              <a:rPr lang="en-US" dirty="0"/>
              <a:t>The </a:t>
            </a:r>
            <a:r>
              <a:rPr lang="en-US" i="1" dirty="0"/>
              <a:t>order with respect to a reactant </a:t>
            </a:r>
            <a:r>
              <a:rPr lang="en-US" dirty="0"/>
              <a:t>indicates the dependence of the reaction rate on the concentration of that particular reactant. </a:t>
            </a:r>
          </a:p>
          <a:p>
            <a:endParaRPr lang="en-US" dirty="0"/>
          </a:p>
          <a:p>
            <a:r>
              <a:rPr lang="en-US" dirty="0"/>
              <a:t>The </a:t>
            </a:r>
            <a:r>
              <a:rPr lang="en-US" i="1" dirty="0"/>
              <a:t>overall order </a:t>
            </a:r>
            <a:r>
              <a:rPr lang="en-US" dirty="0"/>
              <a:t>gives an understanding of how all the reactants contribute to the rate of a reaction.  </a:t>
            </a:r>
          </a:p>
          <a:p>
            <a:pPr lvl="1"/>
            <a:r>
              <a:rPr lang="en-US" dirty="0"/>
              <a:t>Also, dictates the units of the rate constant for that reaction. </a:t>
            </a:r>
          </a:p>
          <a:p>
            <a:endParaRPr lang="en-US" dirty="0"/>
          </a:p>
        </p:txBody>
      </p:sp>
    </p:spTree>
    <p:extLst>
      <p:ext uri="{BB962C8B-B14F-4D97-AF65-F5344CB8AC3E}">
        <p14:creationId xmlns:p14="http://schemas.microsoft.com/office/powerpoint/2010/main" val="264060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2585689-6685-4021-9495-2EFDC6CAA217}"/>
              </a:ext>
            </a:extLst>
          </p:cNvPr>
          <p:cNvSpPr>
            <a:spLocks noGrp="1" noChangeArrowheads="1"/>
          </p:cNvSpPr>
          <p:nvPr>
            <p:ph type="title" idx="4294967295"/>
          </p:nvPr>
        </p:nvSpPr>
        <p:spPr>
          <a:xfrm>
            <a:off x="76200" y="228600"/>
            <a:ext cx="8991600" cy="1143000"/>
          </a:xfrm>
        </p:spPr>
        <p:txBody>
          <a:bodyPr/>
          <a:lstStyle/>
          <a:p>
            <a:r>
              <a:rPr lang="en-US" altLang="en-US"/>
              <a:t>Factors That Affect Reaction Rates</a:t>
            </a:r>
          </a:p>
        </p:txBody>
      </p:sp>
      <p:sp>
        <p:nvSpPr>
          <p:cNvPr id="4099" name="Rectangle 3">
            <a:extLst>
              <a:ext uri="{FF2B5EF4-FFF2-40B4-BE49-F238E27FC236}">
                <a16:creationId xmlns:a16="http://schemas.microsoft.com/office/drawing/2014/main" id="{3A63923F-F846-4993-9669-FEB199C39085}"/>
              </a:ext>
            </a:extLst>
          </p:cNvPr>
          <p:cNvSpPr>
            <a:spLocks noGrp="1" noChangeArrowheads="1"/>
          </p:cNvSpPr>
          <p:nvPr>
            <p:ph type="body" idx="4294967295"/>
          </p:nvPr>
        </p:nvSpPr>
        <p:spPr>
          <a:xfrm>
            <a:off x="901700" y="2119313"/>
            <a:ext cx="7340600" cy="3736975"/>
          </a:xfrm>
        </p:spPr>
        <p:txBody>
          <a:bodyPr/>
          <a:lstStyle/>
          <a:p>
            <a:r>
              <a:rPr lang="en-US" altLang="en-US"/>
              <a:t>Physical state of the reactants.</a:t>
            </a:r>
          </a:p>
          <a:p>
            <a:pPr marL="914400" lvl="1" indent="-457200"/>
            <a:r>
              <a:rPr lang="en-US" altLang="en-US"/>
              <a:t>In order to react, molecules must come </a:t>
            </a:r>
            <a:br>
              <a:rPr lang="en-US" altLang="en-US"/>
            </a:br>
            <a:r>
              <a:rPr lang="en-US" altLang="en-US"/>
              <a:t>in contact with each other.</a:t>
            </a:r>
          </a:p>
          <a:p>
            <a:pPr marL="914400" lvl="1" indent="-457200"/>
            <a:r>
              <a:rPr lang="en-US" altLang="en-US"/>
              <a:t>The more homogeneous the mixture </a:t>
            </a:r>
            <a:br>
              <a:rPr lang="en-US" altLang="en-US"/>
            </a:br>
            <a:r>
              <a:rPr lang="en-US" altLang="en-US"/>
              <a:t>of reactants, the faster the molecules </a:t>
            </a:r>
            <a:br>
              <a:rPr lang="en-US" altLang="en-US"/>
            </a:br>
            <a:r>
              <a:rPr lang="en-US" altLang="en-US"/>
              <a:t>can react.</a:t>
            </a:r>
          </a:p>
        </p:txBody>
      </p:sp>
      <p:sp>
        <p:nvSpPr>
          <p:cNvPr id="24580" name="Footer Placeholder 6">
            <a:extLst>
              <a:ext uri="{FF2B5EF4-FFF2-40B4-BE49-F238E27FC236}">
                <a16:creationId xmlns:a16="http://schemas.microsoft.com/office/drawing/2014/main" id="{E182F4B7-6EC2-44B1-8BEC-BC1843A7C281}"/>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a Reaction’s Rate Law</a:t>
            </a:r>
          </a:p>
        </p:txBody>
      </p:sp>
      <p:sp>
        <p:nvSpPr>
          <p:cNvPr id="3" name="Content Placeholder 2"/>
          <p:cNvSpPr>
            <a:spLocks noGrp="1"/>
          </p:cNvSpPr>
          <p:nvPr>
            <p:ph idx="1"/>
          </p:nvPr>
        </p:nvSpPr>
        <p:spPr/>
        <p:txBody>
          <a:bodyPr/>
          <a:lstStyle/>
          <a:p>
            <a:r>
              <a:rPr lang="en-US" dirty="0"/>
              <a:t>One way to determine the rate law of a reaction is to measure the </a:t>
            </a:r>
            <a:r>
              <a:rPr lang="en-US" b="1" dirty="0"/>
              <a:t>initial rate</a:t>
            </a:r>
            <a:r>
              <a:rPr lang="en-US" dirty="0"/>
              <a:t>.</a:t>
            </a:r>
          </a:p>
          <a:p>
            <a:pPr lvl="1"/>
            <a:r>
              <a:rPr lang="en-US" dirty="0"/>
              <a:t>The rate at time zero.</a:t>
            </a:r>
          </a:p>
          <a:p>
            <a:endParaRPr lang="en-US" dirty="0"/>
          </a:p>
          <a:p>
            <a:endParaRPr lang="en-US" dirty="0"/>
          </a:p>
          <a:p>
            <a:r>
              <a:rPr lang="en-US" dirty="0"/>
              <a:t>If the initial rate is measured with a number of different initial reactant concentrations then the rate law can be determined. </a:t>
            </a:r>
          </a:p>
          <a:p>
            <a:endParaRPr lang="en-US" dirty="0"/>
          </a:p>
        </p:txBody>
      </p:sp>
    </p:spTree>
    <p:extLst>
      <p:ext uri="{BB962C8B-B14F-4D97-AF65-F5344CB8AC3E}">
        <p14:creationId xmlns:p14="http://schemas.microsoft.com/office/powerpoint/2010/main" val="57634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3CE430B-04AF-4340-89A1-4C8D684A6777}"/>
              </a:ext>
            </a:extLst>
          </p:cNvPr>
          <p:cNvSpPr>
            <a:spLocks noGrp="1" noChangeArrowheads="1"/>
          </p:cNvSpPr>
          <p:nvPr>
            <p:ph type="title" idx="4294967295"/>
          </p:nvPr>
        </p:nvSpPr>
        <p:spPr/>
        <p:txBody>
          <a:bodyPr/>
          <a:lstStyle/>
          <a:p>
            <a:r>
              <a:rPr lang="en-US" altLang="en-US"/>
              <a:t>Concentration and Rate</a:t>
            </a:r>
          </a:p>
        </p:txBody>
      </p:sp>
      <p:sp>
        <p:nvSpPr>
          <p:cNvPr id="53251" name="Rectangle 3">
            <a:extLst>
              <a:ext uri="{FF2B5EF4-FFF2-40B4-BE49-F238E27FC236}">
                <a16:creationId xmlns:a16="http://schemas.microsoft.com/office/drawing/2014/main" id="{DA9B44F6-087F-43E7-8994-76A5088E430C}"/>
              </a:ext>
            </a:extLst>
          </p:cNvPr>
          <p:cNvSpPr>
            <a:spLocks noGrp="1" noChangeArrowheads="1"/>
          </p:cNvSpPr>
          <p:nvPr>
            <p:ph type="body" sz="half" idx="4294967295"/>
          </p:nvPr>
        </p:nvSpPr>
        <p:spPr>
          <a:xfrm>
            <a:off x="685800" y="4724400"/>
            <a:ext cx="7772400" cy="1447800"/>
          </a:xfrm>
        </p:spPr>
        <p:txBody>
          <a:bodyPr>
            <a:normAutofit fontScale="92500" lnSpcReduction="10000"/>
          </a:bodyPr>
          <a:lstStyle/>
          <a:p>
            <a:pPr>
              <a:buFontTx/>
              <a:buNone/>
            </a:pPr>
            <a:r>
              <a:rPr lang="en-US" altLang="en-US" sz="2800" dirty="0"/>
              <a:t>	If we compare Experiments 1 and 2, we see that when [NH</a:t>
            </a:r>
            <a:r>
              <a:rPr lang="en-US" altLang="en-US" sz="2800" baseline="-25000" dirty="0"/>
              <a:t>4</a:t>
            </a:r>
            <a:r>
              <a:rPr lang="en-US" altLang="en-US" sz="2800" baseline="30000" dirty="0"/>
              <a:t>+</a:t>
            </a:r>
            <a:r>
              <a:rPr lang="en-US" altLang="en-US" sz="2800" dirty="0"/>
              <a:t>] doubles, the initial rate doubles.  Since the rate is directly proportional to the NH4 concentration, it is FIRST order for NH4+. </a:t>
            </a:r>
          </a:p>
        </p:txBody>
      </p:sp>
      <p:grpSp>
        <p:nvGrpSpPr>
          <p:cNvPr id="53252" name="Group 17">
            <a:extLst>
              <a:ext uri="{FF2B5EF4-FFF2-40B4-BE49-F238E27FC236}">
                <a16:creationId xmlns:a16="http://schemas.microsoft.com/office/drawing/2014/main" id="{EAD0AA55-4AEE-4E3B-A7E4-1AB1C0BC25F7}"/>
              </a:ext>
            </a:extLst>
          </p:cNvPr>
          <p:cNvGrpSpPr>
            <a:grpSpLocks/>
          </p:cNvGrpSpPr>
          <p:nvPr/>
        </p:nvGrpSpPr>
        <p:grpSpPr bwMode="auto">
          <a:xfrm>
            <a:off x="811213" y="3962400"/>
            <a:ext cx="7469187" cy="523875"/>
            <a:chOff x="511" y="2496"/>
            <a:chExt cx="4705" cy="330"/>
          </a:xfrm>
        </p:grpSpPr>
        <p:sp>
          <p:nvSpPr>
            <p:cNvPr id="53255" name="Rectangle 10">
              <a:extLst>
                <a:ext uri="{FF2B5EF4-FFF2-40B4-BE49-F238E27FC236}">
                  <a16:creationId xmlns:a16="http://schemas.microsoft.com/office/drawing/2014/main" id="{AC40EDC4-14C4-477C-A72D-94FAF88EA131}"/>
                </a:ext>
              </a:extLst>
            </p:cNvPr>
            <p:cNvSpPr>
              <a:spLocks noChangeArrowheads="1"/>
            </p:cNvSpPr>
            <p:nvPr/>
          </p:nvSpPr>
          <p:spPr bwMode="auto">
            <a:xfrm>
              <a:off x="511" y="2499"/>
              <a:ext cx="219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NH</a:t>
              </a:r>
              <a:r>
                <a:rPr lang="en-US" altLang="en-US" sz="2800" baseline="-25000"/>
                <a:t>4</a:t>
              </a:r>
              <a:r>
                <a:rPr lang="en-US" altLang="en-US" sz="2800" baseline="30000"/>
                <a:t>+</a:t>
              </a:r>
              <a:r>
                <a:rPr lang="en-US" altLang="en-US" sz="2800"/>
                <a:t>(</a:t>
              </a:r>
              <a:r>
                <a:rPr lang="en-US" altLang="en-US" sz="2800" i="1"/>
                <a:t>aq</a:t>
              </a:r>
              <a:r>
                <a:rPr lang="en-US" altLang="en-US" sz="2800"/>
                <a:t>) + NO</a:t>
              </a:r>
              <a:r>
                <a:rPr lang="en-US" altLang="en-US" sz="2800" baseline="-25000"/>
                <a:t>2</a:t>
              </a:r>
              <a:r>
                <a:rPr lang="en-US" altLang="en-US" sz="3600" baseline="30000">
                  <a:cs typeface="Arial" panose="020B0604020202020204" pitchFamily="34" charset="0"/>
                  <a:sym typeface="Symbol" panose="05050102010706020507" pitchFamily="18" charset="2"/>
                </a:rPr>
                <a:t></a:t>
              </a:r>
              <a:r>
                <a:rPr lang="en-US" altLang="en-US" sz="2800"/>
                <a:t>(</a:t>
              </a:r>
              <a:r>
                <a:rPr lang="en-US" altLang="en-US" sz="2800" i="1"/>
                <a:t>aq</a:t>
              </a:r>
              <a:r>
                <a:rPr lang="en-US" altLang="en-US" sz="2800"/>
                <a:t>)</a:t>
              </a:r>
            </a:p>
          </p:txBody>
        </p:sp>
        <p:sp>
          <p:nvSpPr>
            <p:cNvPr id="53256" name="Rectangle 11">
              <a:extLst>
                <a:ext uri="{FF2B5EF4-FFF2-40B4-BE49-F238E27FC236}">
                  <a16:creationId xmlns:a16="http://schemas.microsoft.com/office/drawing/2014/main" id="{E659D24E-C742-4CD4-AE34-ACD6CD3195BB}"/>
                </a:ext>
              </a:extLst>
            </p:cNvPr>
            <p:cNvSpPr>
              <a:spLocks noChangeArrowheads="1"/>
            </p:cNvSpPr>
            <p:nvPr/>
          </p:nvSpPr>
          <p:spPr bwMode="auto">
            <a:xfrm>
              <a:off x="3515" y="2496"/>
              <a:ext cx="17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a:t>
              </a:r>
              <a:r>
                <a:rPr lang="en-US" altLang="en-US" sz="2800" baseline="-25000"/>
                <a:t>2</a:t>
              </a:r>
              <a:r>
                <a:rPr lang="en-US" altLang="en-US" sz="2800"/>
                <a:t>(</a:t>
              </a:r>
              <a:r>
                <a:rPr lang="en-US" altLang="en-US" sz="2800" i="1"/>
                <a:t>g</a:t>
              </a:r>
              <a:r>
                <a:rPr lang="en-US" altLang="en-US" sz="2800"/>
                <a:t>) + 2 H</a:t>
              </a:r>
              <a:r>
                <a:rPr lang="en-US" altLang="en-US" sz="2800" baseline="-25000"/>
                <a:t>2</a:t>
              </a:r>
              <a:r>
                <a:rPr lang="en-US" altLang="en-US" sz="2800"/>
                <a:t>O(</a:t>
              </a:r>
              <a:r>
                <a:rPr lang="en-US" altLang="en-US" sz="2800" i="1"/>
                <a:t>l</a:t>
              </a:r>
              <a:r>
                <a:rPr lang="en-US" altLang="en-US" sz="2800"/>
                <a:t>)</a:t>
              </a:r>
            </a:p>
          </p:txBody>
        </p:sp>
        <p:sp>
          <p:nvSpPr>
            <p:cNvPr id="53257" name="Line 12">
              <a:extLst>
                <a:ext uri="{FF2B5EF4-FFF2-40B4-BE49-F238E27FC236}">
                  <a16:creationId xmlns:a16="http://schemas.microsoft.com/office/drawing/2014/main" id="{6399A225-B2A2-4486-82AB-F1BFEE9FDB45}"/>
                </a:ext>
              </a:extLst>
            </p:cNvPr>
            <p:cNvSpPr>
              <a:spLocks noChangeShapeType="1"/>
            </p:cNvSpPr>
            <p:nvPr/>
          </p:nvSpPr>
          <p:spPr bwMode="auto">
            <a:xfrm>
              <a:off x="2765" y="2660"/>
              <a:ext cx="68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53253" name="Content Placeholder 10" descr="14_02_Table_L.jpg">
            <a:extLst>
              <a:ext uri="{FF2B5EF4-FFF2-40B4-BE49-F238E27FC236}">
                <a16:creationId xmlns:a16="http://schemas.microsoft.com/office/drawing/2014/main" id="{BBB92FF1-6CD7-4C85-90E6-CA5C43A515F4}"/>
              </a:ext>
            </a:extLst>
          </p:cNvPr>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l="-12894" r="-12894"/>
          <a:stretch>
            <a:fillRect/>
          </a:stretch>
        </p:blipFill>
        <p:spPr>
          <a:xfrm>
            <a:off x="685800" y="1295400"/>
            <a:ext cx="7772400" cy="2590800"/>
          </a:xfrm>
        </p:spPr>
      </p:pic>
      <p:sp>
        <p:nvSpPr>
          <p:cNvPr id="53254" name="Footer Placeholder 6">
            <a:extLst>
              <a:ext uri="{FF2B5EF4-FFF2-40B4-BE49-F238E27FC236}">
                <a16:creationId xmlns:a16="http://schemas.microsoft.com/office/drawing/2014/main" id="{A00A0F6D-0F6E-4752-BE79-B4B9EEDF711F}"/>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descr="14_02_Table_L.jpg">
            <a:extLst>
              <a:ext uri="{FF2B5EF4-FFF2-40B4-BE49-F238E27FC236}">
                <a16:creationId xmlns:a16="http://schemas.microsoft.com/office/drawing/2014/main" id="{AD4D00BB-A681-402C-98D3-DD864B3549C8}"/>
              </a:ext>
            </a:extLst>
          </p:cNvPr>
          <p:cNvPicPr>
            <a:picLocks noChangeAspect="1"/>
          </p:cNvPicPr>
          <p:nvPr/>
        </p:nvPicPr>
        <p:blipFill>
          <a:blip r:embed="rId2" cstate="email">
            <a:extLst>
              <a:ext uri="{28A0092B-C50C-407E-A947-70E740481C1C}">
                <a14:useLocalDpi xmlns:a14="http://schemas.microsoft.com/office/drawing/2010/main" val="0"/>
              </a:ext>
            </a:extLst>
          </a:blip>
          <a:srcRect l="-12894" r="-12894"/>
          <a:stretch>
            <a:fillRect/>
          </a:stretch>
        </p:blipFill>
        <p:spPr>
          <a:xfrm>
            <a:off x="685800" y="1295400"/>
            <a:ext cx="7772400" cy="2590800"/>
          </a:xfrm>
          <a:prstGeom prst="rect">
            <a:avLst/>
          </a:prstGeom>
        </p:spPr>
      </p:pic>
      <p:sp>
        <p:nvSpPr>
          <p:cNvPr id="3" name="TextBox 2">
            <a:extLst>
              <a:ext uri="{FF2B5EF4-FFF2-40B4-BE49-F238E27FC236}">
                <a16:creationId xmlns:a16="http://schemas.microsoft.com/office/drawing/2014/main" id="{AEE4337A-14F1-48FD-BEEC-B76C960B41D2}"/>
              </a:ext>
            </a:extLst>
          </p:cNvPr>
          <p:cNvSpPr txBox="1"/>
          <p:nvPr/>
        </p:nvSpPr>
        <p:spPr>
          <a:xfrm>
            <a:off x="1427148" y="4204531"/>
            <a:ext cx="7031052" cy="2308324"/>
          </a:xfrm>
          <a:prstGeom prst="rect">
            <a:avLst/>
          </a:prstGeom>
          <a:noFill/>
        </p:spPr>
        <p:txBody>
          <a:bodyPr wrap="square" rtlCol="0">
            <a:spAutoFit/>
          </a:bodyPr>
          <a:lstStyle/>
          <a:p>
            <a:r>
              <a:rPr lang="en-US" dirty="0"/>
              <a:t>Now look at how changing the  NO2-  concentration affects the rate. The problem is made easier, because the NH4+ is held constant in experiments 4 through 6.   We can easily see that NO2- is first order as well; when its conc. Doubles, while the NH4+ is constant, the rate doubles.</a:t>
            </a:r>
          </a:p>
          <a:p>
            <a:endParaRPr lang="en-US" dirty="0"/>
          </a:p>
          <a:p>
            <a:r>
              <a:rPr lang="en-US" dirty="0"/>
              <a:t>Then the rate law is  Rate = k[NH4+][NO2-]     The reaction is SECOND order, but each component is first order.  </a:t>
            </a:r>
          </a:p>
        </p:txBody>
      </p:sp>
    </p:spTree>
    <p:extLst>
      <p:ext uri="{BB962C8B-B14F-4D97-AF65-F5344CB8AC3E}">
        <p14:creationId xmlns:p14="http://schemas.microsoft.com/office/powerpoint/2010/main" val="309242772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descr="14_02_Table_L.jpg">
            <a:extLst>
              <a:ext uri="{FF2B5EF4-FFF2-40B4-BE49-F238E27FC236}">
                <a16:creationId xmlns:a16="http://schemas.microsoft.com/office/drawing/2014/main" id="{B3BC67AC-A06F-4B29-B22A-10F65AB84066}"/>
              </a:ext>
            </a:extLst>
          </p:cNvPr>
          <p:cNvPicPr>
            <a:picLocks noChangeAspect="1"/>
          </p:cNvPicPr>
          <p:nvPr/>
        </p:nvPicPr>
        <p:blipFill>
          <a:blip r:embed="rId2" cstate="email">
            <a:extLst>
              <a:ext uri="{28A0092B-C50C-407E-A947-70E740481C1C}">
                <a14:useLocalDpi xmlns:a14="http://schemas.microsoft.com/office/drawing/2010/main" val="0"/>
              </a:ext>
            </a:extLst>
          </a:blip>
          <a:srcRect l="-12894" r="-12894"/>
          <a:stretch>
            <a:fillRect/>
          </a:stretch>
        </p:blipFill>
        <p:spPr>
          <a:xfrm>
            <a:off x="685800" y="1295400"/>
            <a:ext cx="7772400" cy="2590800"/>
          </a:xfrm>
          <a:prstGeom prst="rect">
            <a:avLst/>
          </a:prstGeom>
        </p:spPr>
      </p:pic>
      <p:sp>
        <p:nvSpPr>
          <p:cNvPr id="3" name="TextBox 2">
            <a:extLst>
              <a:ext uri="{FF2B5EF4-FFF2-40B4-BE49-F238E27FC236}">
                <a16:creationId xmlns:a16="http://schemas.microsoft.com/office/drawing/2014/main" id="{486C3D0D-5E34-4979-A58C-DA377FBB3684}"/>
              </a:ext>
            </a:extLst>
          </p:cNvPr>
          <p:cNvSpPr txBox="1"/>
          <p:nvPr/>
        </p:nvSpPr>
        <p:spPr>
          <a:xfrm>
            <a:off x="1367327" y="4264351"/>
            <a:ext cx="6631537" cy="2862322"/>
          </a:xfrm>
          <a:prstGeom prst="rect">
            <a:avLst/>
          </a:prstGeom>
          <a:noFill/>
        </p:spPr>
        <p:txBody>
          <a:bodyPr wrap="square" rtlCol="0">
            <a:spAutoFit/>
          </a:bodyPr>
          <a:lstStyle/>
          <a:p>
            <a:r>
              <a:rPr lang="en-US" dirty="0"/>
              <a:t>We can NOW, find the rate constant.  Use any experiment you wish, you should get the same rate constant.  If you don’t, then your rate law is incorrect.   I’ll use exp 1.    5.4 x 10</a:t>
            </a:r>
            <a:r>
              <a:rPr lang="en-US" baseline="30000" dirty="0"/>
              <a:t>-7</a:t>
            </a:r>
            <a:r>
              <a:rPr lang="en-US" dirty="0"/>
              <a:t>  =  k[0.0100][0.200]</a:t>
            </a:r>
          </a:p>
          <a:p>
            <a:endParaRPr lang="en-US" dirty="0"/>
          </a:p>
          <a:p>
            <a:r>
              <a:rPr lang="en-US" dirty="0"/>
              <a:t>K =  2.7 x 10 </a:t>
            </a:r>
            <a:r>
              <a:rPr lang="en-US" baseline="30000" dirty="0"/>
              <a:t>-4      </a:t>
            </a:r>
            <a:r>
              <a:rPr lang="en-US" dirty="0"/>
              <a:t>But what is the unit?    We are dividing M/s  by M^2.</a:t>
            </a:r>
          </a:p>
          <a:p>
            <a:endParaRPr lang="en-US" dirty="0"/>
          </a:p>
          <a:p>
            <a:r>
              <a:rPr lang="en-US" dirty="0"/>
              <a:t>That gives us  M^-1/s.  The overall reaction is second order.  In general, the unit of k will be   M^(1-r)/s,  or Molarity to the 1-r power, per second.  ( or any other time unit)   So for a second order reaction, 1-r is 1-2, which is -1,  so the unit  is  M </a:t>
            </a:r>
            <a:r>
              <a:rPr lang="en-US" baseline="30000" dirty="0"/>
              <a:t>-1 </a:t>
            </a:r>
            <a:r>
              <a:rPr lang="en-US" dirty="0"/>
              <a:t>/s </a:t>
            </a:r>
          </a:p>
        </p:txBody>
      </p:sp>
    </p:spTree>
    <p:extLst>
      <p:ext uri="{BB962C8B-B14F-4D97-AF65-F5344CB8AC3E}">
        <p14:creationId xmlns:p14="http://schemas.microsoft.com/office/powerpoint/2010/main" val="24660163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7E30CA-9FB9-4BD9-8DFB-208BD05C9314}"/>
              </a:ext>
            </a:extLst>
          </p:cNvPr>
          <p:cNvSpPr txBox="1"/>
          <p:nvPr/>
        </p:nvSpPr>
        <p:spPr>
          <a:xfrm>
            <a:off x="625642" y="1732546"/>
            <a:ext cx="8518358" cy="1077218"/>
          </a:xfrm>
          <a:prstGeom prst="rect">
            <a:avLst/>
          </a:prstGeom>
          <a:noFill/>
        </p:spPr>
        <p:txBody>
          <a:bodyPr wrap="square" rtlCol="0">
            <a:spAutoFit/>
          </a:bodyPr>
          <a:lstStyle/>
          <a:p>
            <a:r>
              <a:rPr lang="en-US" sz="3200" dirty="0"/>
              <a:t>See pages 670 to 672 in the text for applications of the equation on the previous slide.</a:t>
            </a:r>
          </a:p>
        </p:txBody>
      </p:sp>
    </p:spTree>
    <p:extLst>
      <p:ext uri="{BB962C8B-B14F-4D97-AF65-F5344CB8AC3E}">
        <p14:creationId xmlns:p14="http://schemas.microsoft.com/office/powerpoint/2010/main" val="258492043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7024B-AA5B-48A9-B6A6-D2FCB08F1BB2}"/>
              </a:ext>
            </a:extLst>
          </p:cNvPr>
          <p:cNvPicPr/>
          <p:nvPr/>
        </p:nvPicPr>
        <p:blipFill>
          <a:blip r:embed="rId2"/>
          <a:stretch>
            <a:fillRect/>
          </a:stretch>
        </p:blipFill>
        <p:spPr>
          <a:xfrm>
            <a:off x="1597342" y="-883920"/>
            <a:ext cx="5949315" cy="8625840"/>
          </a:xfrm>
          <a:prstGeom prst="rect">
            <a:avLst/>
          </a:prstGeom>
        </p:spPr>
      </p:pic>
    </p:spTree>
    <p:extLst>
      <p:ext uri="{BB962C8B-B14F-4D97-AF65-F5344CB8AC3E}">
        <p14:creationId xmlns:p14="http://schemas.microsoft.com/office/powerpoint/2010/main" val="334554539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912DD1-1F69-40E6-91BD-57E7036D866B}"/>
              </a:ext>
            </a:extLst>
          </p:cNvPr>
          <p:cNvGrpSpPr/>
          <p:nvPr/>
        </p:nvGrpSpPr>
        <p:grpSpPr>
          <a:xfrm>
            <a:off x="1609725" y="378041"/>
            <a:ext cx="5943600" cy="1447349"/>
            <a:chOff x="0" y="0"/>
            <a:chExt cx="5943600" cy="1447391"/>
          </a:xfrm>
        </p:grpSpPr>
        <p:sp>
          <p:nvSpPr>
            <p:cNvPr id="3" name="Shape 11955">
              <a:extLst>
                <a:ext uri="{FF2B5EF4-FFF2-40B4-BE49-F238E27FC236}">
                  <a16:creationId xmlns:a16="http://schemas.microsoft.com/office/drawing/2014/main" id="{79F03D0A-8256-4367-8477-73AB85445744}"/>
                </a:ext>
              </a:extLst>
            </p:cNvPr>
            <p:cNvSpPr/>
            <p:nvPr/>
          </p:nvSpPr>
          <p:spPr>
            <a:xfrm>
              <a:off x="0" y="0"/>
              <a:ext cx="5943600" cy="1437682"/>
            </a:xfrm>
            <a:custGeom>
              <a:avLst/>
              <a:gdLst/>
              <a:ahLst/>
              <a:cxnLst/>
              <a:rect l="0" t="0" r="0" b="0"/>
              <a:pathLst>
                <a:path w="5943600" h="1437682">
                  <a:moveTo>
                    <a:pt x="0" y="0"/>
                  </a:moveTo>
                  <a:lnTo>
                    <a:pt x="5943600" y="0"/>
                  </a:lnTo>
                  <a:lnTo>
                    <a:pt x="5943600" y="1437682"/>
                  </a:lnTo>
                  <a:lnTo>
                    <a:pt x="0" y="1437682"/>
                  </a:lnTo>
                  <a:lnTo>
                    <a:pt x="0" y="0"/>
                  </a:lnTo>
                </a:path>
              </a:pathLst>
            </a:custGeom>
            <a:ln w="0" cap="flat">
              <a:miter lim="127000"/>
            </a:ln>
          </p:spPr>
          <p:style>
            <a:lnRef idx="0">
              <a:srgbClr val="000000">
                <a:alpha val="0"/>
              </a:srgbClr>
            </a:lnRef>
            <a:fillRef idx="1">
              <a:srgbClr val="DDE2F1"/>
            </a:fillRef>
            <a:effectRef idx="0">
              <a:scrgbClr r="0" g="0" b="0"/>
            </a:effectRef>
            <a:fontRef idx="none"/>
          </p:style>
          <p:txBody>
            <a:bodyPr/>
            <a:lstStyle/>
            <a:p>
              <a:endParaRPr lang="en-US"/>
            </a:p>
          </p:txBody>
        </p:sp>
        <p:sp>
          <p:nvSpPr>
            <p:cNvPr id="4" name="Shape 11956">
              <a:extLst>
                <a:ext uri="{FF2B5EF4-FFF2-40B4-BE49-F238E27FC236}">
                  <a16:creationId xmlns:a16="http://schemas.microsoft.com/office/drawing/2014/main" id="{DBAD0DA1-ADA2-4DA2-9C18-9E9A245C0A1D}"/>
                </a:ext>
              </a:extLst>
            </p:cNvPr>
            <p:cNvSpPr/>
            <p:nvPr/>
          </p:nvSpPr>
          <p:spPr>
            <a:xfrm>
              <a:off x="0" y="0"/>
              <a:ext cx="9525" cy="1437682"/>
            </a:xfrm>
            <a:custGeom>
              <a:avLst/>
              <a:gdLst/>
              <a:ahLst/>
              <a:cxnLst/>
              <a:rect l="0" t="0" r="0" b="0"/>
              <a:pathLst>
                <a:path w="9525" h="1437682">
                  <a:moveTo>
                    <a:pt x="0" y="0"/>
                  </a:moveTo>
                  <a:lnTo>
                    <a:pt x="9525" y="0"/>
                  </a:lnTo>
                  <a:lnTo>
                    <a:pt x="9525" y="1437682"/>
                  </a:lnTo>
                  <a:lnTo>
                    <a:pt x="0" y="1437682"/>
                  </a:lnTo>
                  <a:lnTo>
                    <a:pt x="0" y="0"/>
                  </a:lnTo>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5" name="Shape 11957">
              <a:extLst>
                <a:ext uri="{FF2B5EF4-FFF2-40B4-BE49-F238E27FC236}">
                  <a16:creationId xmlns:a16="http://schemas.microsoft.com/office/drawing/2014/main" id="{8AC684F8-41EC-49CD-8CA8-B4713C9895C3}"/>
                </a:ext>
              </a:extLst>
            </p:cNvPr>
            <p:cNvSpPr/>
            <p:nvPr/>
          </p:nvSpPr>
          <p:spPr>
            <a:xfrm>
              <a:off x="1203674" y="120651"/>
              <a:ext cx="464213" cy="406743"/>
            </a:xfrm>
            <a:custGeom>
              <a:avLst/>
              <a:gdLst/>
              <a:ahLst/>
              <a:cxnLst/>
              <a:rect l="0" t="0" r="0" b="0"/>
              <a:pathLst>
                <a:path w="464213" h="406743">
                  <a:moveTo>
                    <a:pt x="0" y="0"/>
                  </a:moveTo>
                  <a:lnTo>
                    <a:pt x="464213" y="0"/>
                  </a:lnTo>
                  <a:lnTo>
                    <a:pt x="464213" y="406743"/>
                  </a:lnTo>
                  <a:lnTo>
                    <a:pt x="0" y="406743"/>
                  </a:lnTo>
                  <a:lnTo>
                    <a:pt x="0" y="0"/>
                  </a:lnTo>
                </a:path>
              </a:pathLst>
            </a:custGeom>
            <a:ln w="0" cap="flat">
              <a:miter lim="127000"/>
            </a:ln>
          </p:spPr>
          <p:style>
            <a:lnRef idx="0">
              <a:srgbClr val="000000">
                <a:alpha val="0"/>
              </a:srgbClr>
            </a:lnRef>
            <a:fillRef idx="1">
              <a:srgbClr val="7290CB"/>
            </a:fillRef>
            <a:effectRef idx="0">
              <a:scrgbClr r="0" g="0" b="0"/>
            </a:effectRef>
            <a:fontRef idx="none"/>
          </p:style>
          <p:txBody>
            <a:bodyPr/>
            <a:lstStyle/>
            <a:p>
              <a:endParaRPr lang="en-US"/>
            </a:p>
          </p:txBody>
        </p:sp>
        <p:sp>
          <p:nvSpPr>
            <p:cNvPr id="6" name="Shape 11958">
              <a:extLst>
                <a:ext uri="{FF2B5EF4-FFF2-40B4-BE49-F238E27FC236}">
                  <a16:creationId xmlns:a16="http://schemas.microsoft.com/office/drawing/2014/main" id="{67843BB2-CDF6-455A-917D-E0432D11F3D9}"/>
                </a:ext>
              </a:extLst>
            </p:cNvPr>
            <p:cNvSpPr/>
            <p:nvPr/>
          </p:nvSpPr>
          <p:spPr>
            <a:xfrm>
              <a:off x="1658362" y="120651"/>
              <a:ext cx="1244726" cy="406743"/>
            </a:xfrm>
            <a:custGeom>
              <a:avLst/>
              <a:gdLst/>
              <a:ahLst/>
              <a:cxnLst/>
              <a:rect l="0" t="0" r="0" b="0"/>
              <a:pathLst>
                <a:path w="1244726" h="406743">
                  <a:moveTo>
                    <a:pt x="0" y="0"/>
                  </a:moveTo>
                  <a:lnTo>
                    <a:pt x="1244726" y="0"/>
                  </a:lnTo>
                  <a:lnTo>
                    <a:pt x="1244726" y="406743"/>
                  </a:lnTo>
                  <a:lnTo>
                    <a:pt x="0" y="406743"/>
                  </a:lnTo>
                  <a:lnTo>
                    <a:pt x="0" y="0"/>
                  </a:lnTo>
                </a:path>
              </a:pathLst>
            </a:custGeom>
            <a:ln w="0" cap="flat">
              <a:miter lim="127000"/>
            </a:ln>
          </p:spPr>
          <p:style>
            <a:lnRef idx="0">
              <a:srgbClr val="000000">
                <a:alpha val="0"/>
              </a:srgbClr>
            </a:lnRef>
            <a:fillRef idx="1">
              <a:srgbClr val="7290CB"/>
            </a:fillRef>
            <a:effectRef idx="0">
              <a:scrgbClr r="0" g="0" b="0"/>
            </a:effectRef>
            <a:fontRef idx="none"/>
          </p:style>
          <p:txBody>
            <a:bodyPr/>
            <a:lstStyle/>
            <a:p>
              <a:endParaRPr lang="en-US"/>
            </a:p>
          </p:txBody>
        </p:sp>
        <p:sp>
          <p:nvSpPr>
            <p:cNvPr id="7" name="Shape 11959">
              <a:extLst>
                <a:ext uri="{FF2B5EF4-FFF2-40B4-BE49-F238E27FC236}">
                  <a16:creationId xmlns:a16="http://schemas.microsoft.com/office/drawing/2014/main" id="{01DB172C-707E-490B-8114-BD80D8F6BCC8}"/>
                </a:ext>
              </a:extLst>
            </p:cNvPr>
            <p:cNvSpPr/>
            <p:nvPr/>
          </p:nvSpPr>
          <p:spPr>
            <a:xfrm>
              <a:off x="2893563" y="120651"/>
              <a:ext cx="1855888" cy="406743"/>
            </a:xfrm>
            <a:custGeom>
              <a:avLst/>
              <a:gdLst/>
              <a:ahLst/>
              <a:cxnLst/>
              <a:rect l="0" t="0" r="0" b="0"/>
              <a:pathLst>
                <a:path w="1855888" h="406743">
                  <a:moveTo>
                    <a:pt x="0" y="0"/>
                  </a:moveTo>
                  <a:lnTo>
                    <a:pt x="1855888" y="0"/>
                  </a:lnTo>
                  <a:lnTo>
                    <a:pt x="1855888" y="406743"/>
                  </a:lnTo>
                  <a:lnTo>
                    <a:pt x="0" y="406743"/>
                  </a:lnTo>
                  <a:lnTo>
                    <a:pt x="0" y="0"/>
                  </a:lnTo>
                </a:path>
              </a:pathLst>
            </a:custGeom>
            <a:ln w="0" cap="flat">
              <a:miter lim="127000"/>
            </a:ln>
          </p:spPr>
          <p:style>
            <a:lnRef idx="0">
              <a:srgbClr val="000000">
                <a:alpha val="0"/>
              </a:srgbClr>
            </a:lnRef>
            <a:fillRef idx="1">
              <a:srgbClr val="7290CB"/>
            </a:fillRef>
            <a:effectRef idx="0">
              <a:scrgbClr r="0" g="0" b="0"/>
            </a:effectRef>
            <a:fontRef idx="none"/>
          </p:style>
          <p:txBody>
            <a:bodyPr/>
            <a:lstStyle/>
            <a:p>
              <a:endParaRPr lang="en-US"/>
            </a:p>
          </p:txBody>
        </p:sp>
        <p:sp>
          <p:nvSpPr>
            <p:cNvPr id="8" name="Shape 520">
              <a:extLst>
                <a:ext uri="{FF2B5EF4-FFF2-40B4-BE49-F238E27FC236}">
                  <a16:creationId xmlns:a16="http://schemas.microsoft.com/office/drawing/2014/main" id="{3F1C4A83-B0DC-45C3-9587-BA57A230E998}"/>
                </a:ext>
              </a:extLst>
            </p:cNvPr>
            <p:cNvSpPr/>
            <p:nvPr/>
          </p:nvSpPr>
          <p:spPr>
            <a:xfrm>
              <a:off x="1203674" y="517868"/>
              <a:ext cx="3545777" cy="9525"/>
            </a:xfrm>
            <a:custGeom>
              <a:avLst/>
              <a:gdLst/>
              <a:ahLst/>
              <a:cxnLst/>
              <a:rect l="0" t="0" r="0" b="0"/>
              <a:pathLst>
                <a:path w="3545777" h="9525">
                  <a:moveTo>
                    <a:pt x="0" y="0"/>
                  </a:moveTo>
                  <a:lnTo>
                    <a:pt x="3545777" y="0"/>
                  </a:lnTo>
                  <a:lnTo>
                    <a:pt x="3536252" y="9525"/>
                  </a:lnTo>
                  <a:lnTo>
                    <a:pt x="9525" y="9525"/>
                  </a:lnTo>
                  <a:lnTo>
                    <a:pt x="0"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9" name="Shape 521">
              <a:extLst>
                <a:ext uri="{FF2B5EF4-FFF2-40B4-BE49-F238E27FC236}">
                  <a16:creationId xmlns:a16="http://schemas.microsoft.com/office/drawing/2014/main" id="{072DA90C-4525-47EA-9B61-DBCA0B1B0164}"/>
                </a:ext>
              </a:extLst>
            </p:cNvPr>
            <p:cNvSpPr/>
            <p:nvPr/>
          </p:nvSpPr>
          <p:spPr>
            <a:xfrm>
              <a:off x="1658362" y="120650"/>
              <a:ext cx="9525" cy="654308"/>
            </a:xfrm>
            <a:custGeom>
              <a:avLst/>
              <a:gdLst/>
              <a:ahLst/>
              <a:cxnLst/>
              <a:rect l="0" t="0" r="0" b="0"/>
              <a:pathLst>
                <a:path w="9525" h="654308">
                  <a:moveTo>
                    <a:pt x="9525" y="0"/>
                  </a:moveTo>
                  <a:lnTo>
                    <a:pt x="9525" y="654308"/>
                  </a:lnTo>
                  <a:lnTo>
                    <a:pt x="0" y="644783"/>
                  </a:lnTo>
                  <a:lnTo>
                    <a:pt x="0" y="9525"/>
                  </a:lnTo>
                  <a:lnTo>
                    <a:pt x="9525"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10" name="Shape 522">
              <a:extLst>
                <a:ext uri="{FF2B5EF4-FFF2-40B4-BE49-F238E27FC236}">
                  <a16:creationId xmlns:a16="http://schemas.microsoft.com/office/drawing/2014/main" id="{D99F9252-20E6-4F11-B77C-60301D71F244}"/>
                </a:ext>
              </a:extLst>
            </p:cNvPr>
            <p:cNvSpPr/>
            <p:nvPr/>
          </p:nvSpPr>
          <p:spPr>
            <a:xfrm>
              <a:off x="2893563" y="120650"/>
              <a:ext cx="9525" cy="654308"/>
            </a:xfrm>
            <a:custGeom>
              <a:avLst/>
              <a:gdLst/>
              <a:ahLst/>
              <a:cxnLst/>
              <a:rect l="0" t="0" r="0" b="0"/>
              <a:pathLst>
                <a:path w="9525" h="654308">
                  <a:moveTo>
                    <a:pt x="9525" y="0"/>
                  </a:moveTo>
                  <a:lnTo>
                    <a:pt x="9525" y="654308"/>
                  </a:lnTo>
                  <a:lnTo>
                    <a:pt x="0" y="644783"/>
                  </a:lnTo>
                  <a:lnTo>
                    <a:pt x="0" y="9525"/>
                  </a:lnTo>
                  <a:lnTo>
                    <a:pt x="9525"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11" name="Shape 523">
              <a:extLst>
                <a:ext uri="{FF2B5EF4-FFF2-40B4-BE49-F238E27FC236}">
                  <a16:creationId xmlns:a16="http://schemas.microsoft.com/office/drawing/2014/main" id="{FEFDB6C3-A9CB-4606-8E88-555362F8033F}"/>
                </a:ext>
              </a:extLst>
            </p:cNvPr>
            <p:cNvSpPr/>
            <p:nvPr/>
          </p:nvSpPr>
          <p:spPr>
            <a:xfrm>
              <a:off x="1203674" y="120650"/>
              <a:ext cx="3545777" cy="9525"/>
            </a:xfrm>
            <a:custGeom>
              <a:avLst/>
              <a:gdLst/>
              <a:ahLst/>
              <a:cxnLst/>
              <a:rect l="0" t="0" r="0" b="0"/>
              <a:pathLst>
                <a:path w="3545777" h="9525">
                  <a:moveTo>
                    <a:pt x="0" y="0"/>
                  </a:moveTo>
                  <a:lnTo>
                    <a:pt x="3545777" y="0"/>
                  </a:lnTo>
                  <a:lnTo>
                    <a:pt x="3536252" y="9525"/>
                  </a:lnTo>
                  <a:lnTo>
                    <a:pt x="9525" y="9525"/>
                  </a:lnTo>
                  <a:lnTo>
                    <a:pt x="0"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12" name="Shape 524">
              <a:extLst>
                <a:ext uri="{FF2B5EF4-FFF2-40B4-BE49-F238E27FC236}">
                  <a16:creationId xmlns:a16="http://schemas.microsoft.com/office/drawing/2014/main" id="{7E0A2B50-0A7E-4548-8E19-0CAB83713616}"/>
                </a:ext>
              </a:extLst>
            </p:cNvPr>
            <p:cNvSpPr/>
            <p:nvPr/>
          </p:nvSpPr>
          <p:spPr>
            <a:xfrm>
              <a:off x="1203674" y="765433"/>
              <a:ext cx="3545777" cy="9525"/>
            </a:xfrm>
            <a:custGeom>
              <a:avLst/>
              <a:gdLst/>
              <a:ahLst/>
              <a:cxnLst/>
              <a:rect l="0" t="0" r="0" b="0"/>
              <a:pathLst>
                <a:path w="3545777" h="9525">
                  <a:moveTo>
                    <a:pt x="9525" y="0"/>
                  </a:moveTo>
                  <a:lnTo>
                    <a:pt x="3536252" y="0"/>
                  </a:lnTo>
                  <a:lnTo>
                    <a:pt x="3545777" y="9525"/>
                  </a:lnTo>
                  <a:lnTo>
                    <a:pt x="0" y="9525"/>
                  </a:lnTo>
                  <a:lnTo>
                    <a:pt x="9525"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13" name="Shape 525">
              <a:extLst>
                <a:ext uri="{FF2B5EF4-FFF2-40B4-BE49-F238E27FC236}">
                  <a16:creationId xmlns:a16="http://schemas.microsoft.com/office/drawing/2014/main" id="{130E15F8-91CF-4339-9732-F0C77C0D7DB6}"/>
                </a:ext>
              </a:extLst>
            </p:cNvPr>
            <p:cNvSpPr/>
            <p:nvPr/>
          </p:nvSpPr>
          <p:spPr>
            <a:xfrm>
              <a:off x="1203674" y="120650"/>
              <a:ext cx="9525" cy="654308"/>
            </a:xfrm>
            <a:custGeom>
              <a:avLst/>
              <a:gdLst/>
              <a:ahLst/>
              <a:cxnLst/>
              <a:rect l="0" t="0" r="0" b="0"/>
              <a:pathLst>
                <a:path w="9525" h="654308">
                  <a:moveTo>
                    <a:pt x="0" y="0"/>
                  </a:moveTo>
                  <a:lnTo>
                    <a:pt x="9525" y="9525"/>
                  </a:lnTo>
                  <a:lnTo>
                    <a:pt x="9525" y="644783"/>
                  </a:lnTo>
                  <a:lnTo>
                    <a:pt x="0" y="654308"/>
                  </a:lnTo>
                  <a:lnTo>
                    <a:pt x="0"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14" name="Shape 526">
              <a:extLst>
                <a:ext uri="{FF2B5EF4-FFF2-40B4-BE49-F238E27FC236}">
                  <a16:creationId xmlns:a16="http://schemas.microsoft.com/office/drawing/2014/main" id="{0BADF02D-71FC-4D34-9286-C18BE840EDB1}"/>
                </a:ext>
              </a:extLst>
            </p:cNvPr>
            <p:cNvSpPr/>
            <p:nvPr/>
          </p:nvSpPr>
          <p:spPr>
            <a:xfrm>
              <a:off x="4739926" y="120650"/>
              <a:ext cx="9525" cy="654308"/>
            </a:xfrm>
            <a:custGeom>
              <a:avLst/>
              <a:gdLst/>
              <a:ahLst/>
              <a:cxnLst/>
              <a:rect l="0" t="0" r="0" b="0"/>
              <a:pathLst>
                <a:path w="9525" h="654308">
                  <a:moveTo>
                    <a:pt x="9525" y="0"/>
                  </a:moveTo>
                  <a:lnTo>
                    <a:pt x="9525" y="654308"/>
                  </a:lnTo>
                  <a:lnTo>
                    <a:pt x="0" y="644783"/>
                  </a:lnTo>
                  <a:lnTo>
                    <a:pt x="0" y="9525"/>
                  </a:lnTo>
                  <a:lnTo>
                    <a:pt x="9525" y="0"/>
                  </a:lnTo>
                  <a:close/>
                </a:path>
              </a:pathLst>
            </a:custGeom>
            <a:ln w="0" cap="flat">
              <a:miter lim="127000"/>
            </a:ln>
          </p:spPr>
          <p:style>
            <a:lnRef idx="0">
              <a:srgbClr val="000000">
                <a:alpha val="0"/>
              </a:srgbClr>
            </a:lnRef>
            <a:fillRef idx="1">
              <a:srgbClr val="344DA1"/>
            </a:fillRef>
            <a:effectRef idx="0">
              <a:scrgbClr r="0" g="0" b="0"/>
            </a:effectRef>
            <a:fontRef idx="none"/>
          </p:style>
          <p:txBody>
            <a:bodyPr/>
            <a:lstStyle/>
            <a:p>
              <a:endParaRPr lang="en-US"/>
            </a:p>
          </p:txBody>
        </p:sp>
        <p:sp>
          <p:nvSpPr>
            <p:cNvPr id="15" name="Shape 11960">
              <a:extLst>
                <a:ext uri="{FF2B5EF4-FFF2-40B4-BE49-F238E27FC236}">
                  <a16:creationId xmlns:a16="http://schemas.microsoft.com/office/drawing/2014/main" id="{EB9C102D-22A7-43F4-AE69-BECD1F017525}"/>
                </a:ext>
              </a:extLst>
            </p:cNvPr>
            <p:cNvSpPr/>
            <p:nvPr/>
          </p:nvSpPr>
          <p:spPr>
            <a:xfrm>
              <a:off x="250825" y="1170246"/>
              <a:ext cx="5451475" cy="207111"/>
            </a:xfrm>
            <a:custGeom>
              <a:avLst/>
              <a:gdLst/>
              <a:ahLst/>
              <a:cxnLst/>
              <a:rect l="0" t="0" r="0" b="0"/>
              <a:pathLst>
                <a:path w="5451475" h="207111">
                  <a:moveTo>
                    <a:pt x="0" y="0"/>
                  </a:moveTo>
                  <a:lnTo>
                    <a:pt x="5451475" y="0"/>
                  </a:lnTo>
                  <a:lnTo>
                    <a:pt x="5451475" y="207111"/>
                  </a:lnTo>
                  <a:lnTo>
                    <a:pt x="0" y="207111"/>
                  </a:lnTo>
                  <a:lnTo>
                    <a:pt x="0" y="0"/>
                  </a:lnTo>
                </a:path>
              </a:pathLst>
            </a:custGeom>
            <a:ln w="0" cap="flat">
              <a:miter lim="127000"/>
            </a:ln>
          </p:spPr>
          <p:style>
            <a:lnRef idx="0">
              <a:srgbClr val="000000">
                <a:alpha val="0"/>
              </a:srgbClr>
            </a:lnRef>
            <a:fillRef idx="1">
              <a:srgbClr val="DDE2F1"/>
            </a:fillRef>
            <a:effectRef idx="0">
              <a:scrgbClr r="0" g="0" b="0"/>
            </a:effectRef>
            <a:fontRef idx="none"/>
          </p:style>
          <p:txBody>
            <a:bodyPr/>
            <a:lstStyle/>
            <a:p>
              <a:endParaRPr lang="en-US"/>
            </a:p>
          </p:txBody>
        </p:sp>
        <p:sp>
          <p:nvSpPr>
            <p:cNvPr id="16" name="Rectangle 15">
              <a:extLst>
                <a:ext uri="{FF2B5EF4-FFF2-40B4-BE49-F238E27FC236}">
                  <a16:creationId xmlns:a16="http://schemas.microsoft.com/office/drawing/2014/main" id="{C203900A-E19A-4D2F-8898-7D04D1E142BA}"/>
                </a:ext>
              </a:extLst>
            </p:cNvPr>
            <p:cNvSpPr/>
            <p:nvPr/>
          </p:nvSpPr>
          <p:spPr>
            <a:xfrm>
              <a:off x="1308449" y="239950"/>
              <a:ext cx="338376" cy="183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Trial</a:t>
              </a:r>
              <a:endParaRPr lang="en-US" sz="1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84F93ED9-22E2-4AE2-9D64-98629DC36EC4}"/>
                </a:ext>
              </a:extLst>
            </p:cNvPr>
            <p:cNvSpPr/>
            <p:nvPr/>
          </p:nvSpPr>
          <p:spPr>
            <a:xfrm>
              <a:off x="1763137" y="239950"/>
              <a:ext cx="54841" cy="183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E01F0D65-C64A-4126-8D0C-8E9A00B41C57}"/>
                </a:ext>
              </a:extLst>
            </p:cNvPr>
            <p:cNvSpPr/>
            <p:nvPr/>
          </p:nvSpPr>
          <p:spPr>
            <a:xfrm>
              <a:off x="1804371" y="239950"/>
              <a:ext cx="237808" cy="183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CH</a:t>
              </a:r>
              <a:endParaRPr lang="en-US" sz="11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D043819-36A4-4BEE-B1DE-17D9B7929959}"/>
                </a:ext>
              </a:extLst>
            </p:cNvPr>
            <p:cNvSpPr/>
            <p:nvPr/>
          </p:nvSpPr>
          <p:spPr>
            <a:xfrm>
              <a:off x="1983217" y="291191"/>
              <a:ext cx="68675" cy="13799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750" b="1">
                  <a:solidFill>
                    <a:srgbClr val="FFFFFF"/>
                  </a:solidFill>
                  <a:effectLst/>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FC2EFB18-364C-4559-8BB0-739C5F6F4913}"/>
                </a:ext>
              </a:extLst>
            </p:cNvPr>
            <p:cNvSpPr/>
            <p:nvPr/>
          </p:nvSpPr>
          <p:spPr>
            <a:xfrm>
              <a:off x="2034866" y="239950"/>
              <a:ext cx="1014474" cy="183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CHO]</a:t>
              </a:r>
              <a:r>
                <a:rPr lang="en-US" sz="1000" b="1" spc="50">
                  <a:solidFill>
                    <a:srgbClr val="FFFFFF"/>
                  </a:solidFill>
                  <a:effectLst/>
                  <a:latin typeface="Calibri" panose="020F0502020204030204" pitchFamily="34" charset="0"/>
                  <a:ea typeface="Calibri" panose="020F0502020204030204" pitchFamily="34" charset="0"/>
                </a:rPr>
                <a:t> </a:t>
              </a:r>
              <a:r>
                <a:rPr lang="en-US" sz="1000" b="1">
                  <a:solidFill>
                    <a:srgbClr val="FFFFFF"/>
                  </a:solidFill>
                  <a:effectLst/>
                  <a:latin typeface="Calibri" panose="020F0502020204030204" pitchFamily="34" charset="0"/>
                  <a:ea typeface="Calibri" panose="020F0502020204030204" pitchFamily="34" charset="0"/>
                </a:rPr>
                <a:t>(mol/L)</a:t>
              </a:r>
              <a:endParaRPr lang="en-US" sz="1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4174D8DF-AFF8-4A67-ACD4-4F102CB0DC3D}"/>
                </a:ext>
              </a:extLst>
            </p:cNvPr>
            <p:cNvSpPr/>
            <p:nvPr/>
          </p:nvSpPr>
          <p:spPr>
            <a:xfrm>
              <a:off x="3023738" y="235865"/>
              <a:ext cx="8412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850531DB-3741-4ED0-8219-B2C1F0AFA369}"/>
                </a:ext>
              </a:extLst>
            </p:cNvPr>
            <p:cNvSpPr/>
            <p:nvPr/>
          </p:nvSpPr>
          <p:spPr>
            <a:xfrm>
              <a:off x="3151528" y="154940"/>
              <a:ext cx="176799"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u="sng" spc="145">
                  <a:solidFill>
                    <a:srgbClr val="FFFFFF"/>
                  </a:solidFill>
                  <a:effectLst/>
                  <a:uFill>
                    <a:solidFill>
                      <a:srgbClr val="FFFFFF"/>
                    </a:solidFill>
                  </a:uFill>
                  <a:latin typeface="Calibri" panose="020F0502020204030204" pitchFamily="34" charset="0"/>
                  <a:ea typeface="Calibri" panose="020F0502020204030204" pitchFamily="34" charset="0"/>
                </a:rPr>
                <a:t>Δ[</a:t>
              </a:r>
              <a:endParaRPr lang="en-US" sz="1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E82CEC16-5440-402D-A7E0-9960989D61D8}"/>
                </a:ext>
              </a:extLst>
            </p:cNvPr>
            <p:cNvSpPr/>
            <p:nvPr/>
          </p:nvSpPr>
          <p:spPr>
            <a:xfrm>
              <a:off x="3285513" y="154940"/>
              <a:ext cx="228174"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u="sng" spc="190">
                  <a:solidFill>
                    <a:srgbClr val="FFFFFF"/>
                  </a:solidFill>
                  <a:effectLst/>
                  <a:uFill>
                    <a:solidFill>
                      <a:srgbClr val="FFFFFF"/>
                    </a:solidFill>
                  </a:uFill>
                  <a:latin typeface="Calibri" panose="020F0502020204030204" pitchFamily="34" charset="0"/>
                  <a:ea typeface="Calibri" panose="020F0502020204030204" pitchFamily="34" charset="0"/>
                </a:rPr>
                <a:t>CH</a:t>
              </a:r>
              <a:endParaRPr lang="en-US" sz="1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82735431-4FF0-48E9-B50A-B6E153B1F53B}"/>
                </a:ext>
              </a:extLst>
            </p:cNvPr>
            <p:cNvSpPr/>
            <p:nvPr/>
          </p:nvSpPr>
          <p:spPr>
            <a:xfrm>
              <a:off x="3469875" y="216027"/>
              <a:ext cx="68488" cy="20404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b="1" u="sng">
                  <a:solidFill>
                    <a:srgbClr val="FFFFFF"/>
                  </a:solidFill>
                  <a:effectLst/>
                  <a:uFill>
                    <a:solidFill>
                      <a:srgbClr val="FFFFFF"/>
                    </a:solidFill>
                  </a:uFill>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4DB8DE79-87CF-4100-91A0-6987C6180819}"/>
                </a:ext>
              </a:extLst>
            </p:cNvPr>
            <p:cNvSpPr/>
            <p:nvPr/>
          </p:nvSpPr>
          <p:spPr>
            <a:xfrm>
              <a:off x="3539725" y="154940"/>
              <a:ext cx="439286"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u="sng">
                  <a:solidFill>
                    <a:srgbClr val="FFFFFF"/>
                  </a:solidFill>
                  <a:effectLst/>
                  <a:uFill>
                    <a:solidFill>
                      <a:srgbClr val="FFFFFF"/>
                    </a:solidFill>
                  </a:uFill>
                  <a:latin typeface="Calibri" panose="020F0502020204030204" pitchFamily="34" charset="0"/>
                  <a:ea typeface="Calibri" panose="020F0502020204030204" pitchFamily="34" charset="0"/>
                </a:rPr>
                <a:t>C</a:t>
              </a:r>
              <a:r>
                <a:rPr lang="en-US" sz="1000" b="1" u="sng" spc="-35">
                  <a:solidFill>
                    <a:srgbClr val="FFFFFF"/>
                  </a:solidFill>
                  <a:effectLst/>
                  <a:uFill>
                    <a:solidFill>
                      <a:srgbClr val="FFFFFF"/>
                    </a:solidFill>
                  </a:uFill>
                  <a:latin typeface="Calibri" panose="020F0502020204030204" pitchFamily="34" charset="0"/>
                  <a:ea typeface="Calibri" panose="020F0502020204030204" pitchFamily="34" charset="0"/>
                </a:rPr>
                <a:t> </a:t>
              </a:r>
              <a:r>
                <a:rPr lang="en-US" sz="1000" b="1" u="sng">
                  <a:solidFill>
                    <a:srgbClr val="FFFFFF"/>
                  </a:solidFill>
                  <a:effectLst/>
                  <a:uFill>
                    <a:solidFill>
                      <a:srgbClr val="FFFFFF"/>
                    </a:solidFill>
                  </a:uFill>
                  <a:latin typeface="Calibri" panose="020F0502020204030204" pitchFamily="34" charset="0"/>
                  <a:ea typeface="Calibri" panose="020F0502020204030204" pitchFamily="34" charset="0"/>
                </a:rPr>
                <a:t>HO]</a:t>
              </a:r>
              <a:endParaRPr lang="en-US" sz="11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A5CC1DA2-41EC-4F28-A8A5-45A0EB7A55FE}"/>
                </a:ext>
              </a:extLst>
            </p:cNvPr>
            <p:cNvSpPr/>
            <p:nvPr/>
          </p:nvSpPr>
          <p:spPr>
            <a:xfrm>
              <a:off x="3436051" y="309461"/>
              <a:ext cx="97569"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Δ</a:t>
              </a:r>
              <a:endParaRPr lang="en-US" sz="110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FB18CC92-A628-4EEE-9C85-6418CA7B10BC}"/>
                </a:ext>
              </a:extLst>
            </p:cNvPr>
            <p:cNvSpPr/>
            <p:nvPr/>
          </p:nvSpPr>
          <p:spPr>
            <a:xfrm>
              <a:off x="3527618" y="311112"/>
              <a:ext cx="46957" cy="2528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i="1">
                  <a:solidFill>
                    <a:srgbClr val="FFFFFF"/>
                  </a:solidFill>
                  <a:effectLst/>
                  <a:latin typeface="Calibri" panose="020F0502020204030204" pitchFamily="34" charset="0"/>
                  <a:ea typeface="Calibri" panose="020F0502020204030204" pitchFamily="34" charset="0"/>
                </a:rPr>
                <a:t>t</a:t>
              </a:r>
              <a:endParaRPr lang="en-US" sz="1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5120FCA9-87C1-43D3-ACFA-BF1983BB042A}"/>
                </a:ext>
              </a:extLst>
            </p:cNvPr>
            <p:cNvSpPr/>
            <p:nvPr/>
          </p:nvSpPr>
          <p:spPr>
            <a:xfrm>
              <a:off x="3883472" y="235865"/>
              <a:ext cx="52619"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F0F45E48-7B47-4211-B445-D7BDF27ADF98}"/>
                </a:ext>
              </a:extLst>
            </p:cNvPr>
            <p:cNvSpPr/>
            <p:nvPr/>
          </p:nvSpPr>
          <p:spPr>
            <a:xfrm>
              <a:off x="3925636" y="235865"/>
              <a:ext cx="266642"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mol</a:t>
              </a:r>
              <a:endParaRPr lang="en-US" sz="11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A3785A26-B2DB-4A62-B087-A986A7781CDD}"/>
                </a:ext>
              </a:extLst>
            </p:cNvPr>
            <p:cNvSpPr/>
            <p:nvPr/>
          </p:nvSpPr>
          <p:spPr>
            <a:xfrm>
              <a:off x="4148394" y="235865"/>
              <a:ext cx="71424"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L</a:t>
              </a:r>
              <a:endParaRPr lang="en-US" sz="11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27A89059-79C4-4EFA-BE59-E20CEDA9C508}"/>
                </a:ext>
              </a:extLst>
            </p:cNvPr>
            <p:cNvSpPr/>
            <p:nvPr/>
          </p:nvSpPr>
          <p:spPr>
            <a:xfrm>
              <a:off x="4234330" y="210642"/>
              <a:ext cx="169834" cy="20404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b="1" spc="200">
                  <a:solidFill>
                    <a:srgbClr val="FFFFFF"/>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DD9EB33D-8FCA-45E1-91C2-4B30188BB45F}"/>
                </a:ext>
              </a:extLst>
            </p:cNvPr>
            <p:cNvSpPr/>
            <p:nvPr/>
          </p:nvSpPr>
          <p:spPr>
            <a:xfrm>
              <a:off x="4399074" y="235865"/>
              <a:ext cx="67383"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s</a:t>
              </a:r>
              <a:endParaRPr lang="en-US" sz="1100">
                <a:solidFill>
                  <a:srgbClr val="000000"/>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0590D753-4E28-4399-8337-3C80E813DDD0}"/>
                </a:ext>
              </a:extLst>
            </p:cNvPr>
            <p:cNvSpPr/>
            <p:nvPr/>
          </p:nvSpPr>
          <p:spPr>
            <a:xfrm>
              <a:off x="4456817" y="210642"/>
              <a:ext cx="169834" cy="20404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b="1" spc="200">
                  <a:solidFill>
                    <a:srgbClr val="FFFFFF"/>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B7473A1B-FD9F-4F1F-A32D-EA665F48897A}"/>
                </a:ext>
              </a:extLst>
            </p:cNvPr>
            <p:cNvSpPr/>
            <p:nvPr/>
          </p:nvSpPr>
          <p:spPr>
            <a:xfrm>
              <a:off x="4577112" y="235865"/>
              <a:ext cx="52619"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FFFFFF"/>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9B91C06A-3779-4CA3-A35C-0337A07233E6}"/>
                </a:ext>
              </a:extLst>
            </p:cNvPr>
            <p:cNvSpPr/>
            <p:nvPr/>
          </p:nvSpPr>
          <p:spPr>
            <a:xfrm>
              <a:off x="1403997" y="582565"/>
              <a:ext cx="84523" cy="16983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D0FB4E9E-49D7-4A79-9185-C9862F8F6C58}"/>
                </a:ext>
              </a:extLst>
            </p:cNvPr>
            <p:cNvSpPr/>
            <p:nvPr/>
          </p:nvSpPr>
          <p:spPr>
            <a:xfrm>
              <a:off x="1955798" y="579751"/>
              <a:ext cx="295677" cy="16983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rPr>
                <a:t>7.00</a:t>
              </a:r>
              <a:endParaRPr lang="en-US" sz="1100">
                <a:solidFill>
                  <a:srgbClr val="000000"/>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D08BFC93-F3BE-4784-B1EC-E6E5DD9C5FD5}"/>
                </a:ext>
              </a:extLst>
            </p:cNvPr>
            <p:cNvSpPr/>
            <p:nvPr/>
          </p:nvSpPr>
          <p:spPr>
            <a:xfrm>
              <a:off x="2235415" y="555375"/>
              <a:ext cx="8412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BBDF72B4-B281-45E4-B3CF-103577795234}"/>
                </a:ext>
              </a:extLst>
            </p:cNvPr>
            <p:cNvSpPr/>
            <p:nvPr/>
          </p:nvSpPr>
          <p:spPr>
            <a:xfrm>
              <a:off x="2380779" y="579751"/>
              <a:ext cx="169045" cy="16983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rPr>
                <a:t>10</a:t>
              </a:r>
              <a:endParaRPr lang="en-US" sz="110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D5B919A3-C08C-4E2F-9AAD-F52EC9BCE6D5}"/>
                </a:ext>
              </a:extLst>
            </p:cNvPr>
            <p:cNvSpPr/>
            <p:nvPr/>
          </p:nvSpPr>
          <p:spPr>
            <a:xfrm>
              <a:off x="2507916" y="562756"/>
              <a:ext cx="129862" cy="12737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baseline="30000">
                  <a:solidFill>
                    <a:srgbClr val="000000"/>
                  </a:solidFill>
                  <a:effectLst/>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743BC2C4-4EDC-4652-9F1E-8D6662DBA347}"/>
                </a:ext>
              </a:extLst>
            </p:cNvPr>
            <p:cNvSpPr/>
            <p:nvPr/>
          </p:nvSpPr>
          <p:spPr>
            <a:xfrm>
              <a:off x="3472740" y="579751"/>
              <a:ext cx="295677" cy="16983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rPr>
                <a:t>3.30</a:t>
              </a:r>
              <a:endParaRPr lang="en-US" sz="1100">
                <a:solidFill>
                  <a:srgbClr val="000000"/>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07640A39-5E97-42D9-94C7-EE2A1585AC81}"/>
                </a:ext>
              </a:extLst>
            </p:cNvPr>
            <p:cNvSpPr/>
            <p:nvPr/>
          </p:nvSpPr>
          <p:spPr>
            <a:xfrm>
              <a:off x="3752358" y="555375"/>
              <a:ext cx="8412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A0400860-8B2A-4F4B-A9D5-0B8F3BCD4E74}"/>
                </a:ext>
              </a:extLst>
            </p:cNvPr>
            <p:cNvSpPr/>
            <p:nvPr/>
          </p:nvSpPr>
          <p:spPr>
            <a:xfrm>
              <a:off x="3897723" y="579751"/>
              <a:ext cx="169045" cy="16983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rPr>
                <a:t>10</a:t>
              </a:r>
              <a:endParaRPr lang="en-US" sz="1100">
                <a:solidFill>
                  <a:srgbClr val="000000"/>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15F0CFDF-5F63-4996-947A-E9719D63F665}"/>
                </a:ext>
              </a:extLst>
            </p:cNvPr>
            <p:cNvSpPr/>
            <p:nvPr/>
          </p:nvSpPr>
          <p:spPr>
            <a:xfrm>
              <a:off x="4024859" y="562756"/>
              <a:ext cx="193254" cy="12737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baseline="30000">
                  <a:solidFill>
                    <a:srgbClr val="000000"/>
                  </a:solidFill>
                  <a:effectLst/>
                  <a:latin typeface="Calibri" panose="020F0502020204030204" pitchFamily="34" charset="0"/>
                  <a:ea typeface="Calibri" panose="020F0502020204030204" pitchFamily="34" charset="0"/>
                </a:rPr>
                <a:t>−10</a:t>
              </a:r>
              <a:endParaRPr lang="en-US" sz="1100">
                <a:solidFill>
                  <a:srgbClr val="000000"/>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18619B28-CBE8-460F-8BDB-9C8BCE917A3F}"/>
                </a:ext>
              </a:extLst>
            </p:cNvPr>
            <p:cNvSpPr/>
            <p:nvPr/>
          </p:nvSpPr>
          <p:spPr>
            <a:xfrm>
              <a:off x="2543914" y="1191044"/>
              <a:ext cx="594192" cy="18237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1">
                  <a:solidFill>
                    <a:srgbClr val="000000"/>
                  </a:solidFill>
                  <a:effectLst/>
                  <a:latin typeface="Calibri" panose="020F0502020204030204" pitchFamily="34" charset="0"/>
                  <a:ea typeface="Calibri" panose="020F0502020204030204" pitchFamily="34" charset="0"/>
                </a:rPr>
                <a:t>Answer:</a:t>
              </a:r>
              <a:endParaRPr lang="en-US" sz="1100">
                <a:solidFill>
                  <a:srgbClr val="000000"/>
                </a:solidFill>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8CDF5BEF-58AD-4B8D-BA47-F7E0CE197D1B}"/>
                </a:ext>
              </a:extLst>
            </p:cNvPr>
            <p:cNvSpPr/>
            <p:nvPr/>
          </p:nvSpPr>
          <p:spPr>
            <a:xfrm>
              <a:off x="3109234" y="1182260"/>
              <a:ext cx="26190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rate</a:t>
              </a:r>
              <a:endParaRPr lang="en-US" sz="1100">
                <a:solidFill>
                  <a:srgbClr val="000000"/>
                </a:solidFill>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59138342-0A62-4DF7-9029-B3C640934C48}"/>
                </a:ext>
              </a:extLst>
            </p:cNvPr>
            <p:cNvSpPr/>
            <p:nvPr/>
          </p:nvSpPr>
          <p:spPr>
            <a:xfrm>
              <a:off x="3334378" y="1182260"/>
              <a:ext cx="8412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17B6EB6F-39C4-4F0E-ACC7-B991A84AE577}"/>
                </a:ext>
              </a:extLst>
            </p:cNvPr>
            <p:cNvSpPr/>
            <p:nvPr/>
          </p:nvSpPr>
          <p:spPr>
            <a:xfrm>
              <a:off x="3456524" y="1182260"/>
              <a:ext cx="7678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i="1">
                  <a:solidFill>
                    <a:srgbClr val="000000"/>
                  </a:solidFill>
                  <a:effectLst/>
                  <a:latin typeface="Calibri" panose="020F0502020204030204" pitchFamily="34" charset="0"/>
                  <a:ea typeface="Calibri" panose="020F0502020204030204" pitchFamily="34" charset="0"/>
                </a:rPr>
                <a:t>k</a:t>
              </a:r>
              <a:endParaRPr lang="en-US" sz="1100">
                <a:solidFill>
                  <a:srgbClr val="000000"/>
                </a:solidFill>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61FD14EA-EBF5-4E20-97B0-C64453378C30}"/>
                </a:ext>
              </a:extLst>
            </p:cNvPr>
            <p:cNvSpPr/>
            <p:nvPr/>
          </p:nvSpPr>
          <p:spPr>
            <a:xfrm>
              <a:off x="3514943" y="1151338"/>
              <a:ext cx="41475" cy="17981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5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1784D057-BC55-4013-B367-28FAFF173AD5}"/>
                </a:ext>
              </a:extLst>
            </p:cNvPr>
            <p:cNvSpPr/>
            <p:nvPr/>
          </p:nvSpPr>
          <p:spPr>
            <a:xfrm>
              <a:off x="3514943" y="1219943"/>
              <a:ext cx="41475" cy="17981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5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B959247A-3A76-4878-8686-7AA7613EF5FC}"/>
                </a:ext>
              </a:extLst>
            </p:cNvPr>
            <p:cNvSpPr/>
            <p:nvPr/>
          </p:nvSpPr>
          <p:spPr>
            <a:xfrm>
              <a:off x="3543130" y="1182260"/>
              <a:ext cx="217902"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spc="135">
                  <a:solidFill>
                    <a:srgbClr val="000000"/>
                  </a:solidFill>
                  <a:effectLst/>
                  <a:latin typeface="Calibri" panose="020F0502020204030204" pitchFamily="34" charset="0"/>
                  <a:ea typeface="Calibri" panose="020F0502020204030204" pitchFamily="34" charset="0"/>
                </a:rPr>
                <a:t>CH</a:t>
              </a:r>
              <a:endParaRPr lang="en-US" sz="1100">
                <a:solidFill>
                  <a:srgbClr val="000000"/>
                </a:solidFill>
                <a:effectLst/>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A23E9341-D386-47C1-A1EB-349A51B08A00}"/>
                </a:ext>
              </a:extLst>
            </p:cNvPr>
            <p:cNvSpPr/>
            <p:nvPr/>
          </p:nvSpPr>
          <p:spPr>
            <a:xfrm>
              <a:off x="3727745" y="1243347"/>
              <a:ext cx="68488" cy="20404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52" name="Rectangle 51">
              <a:extLst>
                <a:ext uri="{FF2B5EF4-FFF2-40B4-BE49-F238E27FC236}">
                  <a16:creationId xmlns:a16="http://schemas.microsoft.com/office/drawing/2014/main" id="{36189562-128E-4553-9137-12D77ABFB291}"/>
                </a:ext>
              </a:extLst>
            </p:cNvPr>
            <p:cNvSpPr/>
            <p:nvPr/>
          </p:nvSpPr>
          <p:spPr>
            <a:xfrm>
              <a:off x="3797595" y="1182260"/>
              <a:ext cx="346453"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CHO</a:t>
              </a:r>
              <a:endParaRPr lang="en-US" sz="1100">
                <a:solidFill>
                  <a:srgbClr val="000000"/>
                </a:solidFill>
                <a:effectLst/>
                <a:latin typeface="Calibri" panose="020F0502020204030204" pitchFamily="34" charset="0"/>
                <a:ea typeface="Calibri" panose="020F0502020204030204" pitchFamily="34" charset="0"/>
              </a:endParaRPr>
            </a:p>
          </p:txBody>
        </p:sp>
        <p:sp>
          <p:nvSpPr>
            <p:cNvPr id="53" name="Rectangle 52">
              <a:extLst>
                <a:ext uri="{FF2B5EF4-FFF2-40B4-BE49-F238E27FC236}">
                  <a16:creationId xmlns:a16="http://schemas.microsoft.com/office/drawing/2014/main" id="{D9866434-7D12-43A0-8E03-D93D5B533C04}"/>
                </a:ext>
              </a:extLst>
            </p:cNvPr>
            <p:cNvSpPr/>
            <p:nvPr/>
          </p:nvSpPr>
          <p:spPr>
            <a:xfrm>
              <a:off x="4065311" y="1151338"/>
              <a:ext cx="41475" cy="17981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5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72F9861B-59D6-4E97-821C-D88B766A3536}"/>
                </a:ext>
              </a:extLst>
            </p:cNvPr>
            <p:cNvSpPr/>
            <p:nvPr/>
          </p:nvSpPr>
          <p:spPr>
            <a:xfrm>
              <a:off x="4065311" y="1219943"/>
              <a:ext cx="41475" cy="17981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55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55" name="Rectangle 54">
              <a:extLst>
                <a:ext uri="{FF2B5EF4-FFF2-40B4-BE49-F238E27FC236}">
                  <a16:creationId xmlns:a16="http://schemas.microsoft.com/office/drawing/2014/main" id="{3736FB6F-FD71-4025-9EE8-41163333C990}"/>
                </a:ext>
              </a:extLst>
            </p:cNvPr>
            <p:cNvSpPr/>
            <p:nvPr/>
          </p:nvSpPr>
          <p:spPr>
            <a:xfrm>
              <a:off x="4100877" y="1157038"/>
              <a:ext cx="68488" cy="20404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2</a:t>
              </a:r>
              <a:endParaRPr lang="en-US" sz="1100">
                <a:solidFill>
                  <a:srgbClr val="000000"/>
                </a:solidFill>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a16="http://schemas.microsoft.com/office/drawing/2014/main" id="{B9E8E4A6-21E5-4CB8-A9CB-46AF46628BEE}"/>
                </a:ext>
              </a:extLst>
            </p:cNvPr>
            <p:cNvSpPr/>
            <p:nvPr/>
          </p:nvSpPr>
          <p:spPr>
            <a:xfrm>
              <a:off x="4208033" y="1191044"/>
              <a:ext cx="292485" cy="18237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with</a:t>
              </a:r>
              <a:endParaRPr lang="en-US" sz="1100">
                <a:solidFill>
                  <a:srgbClr val="000000"/>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F0D6DF25-AD3E-4D74-9AAD-7C076183E35B}"/>
                </a:ext>
              </a:extLst>
            </p:cNvPr>
            <p:cNvSpPr/>
            <p:nvPr/>
          </p:nvSpPr>
          <p:spPr>
            <a:xfrm>
              <a:off x="4459130" y="1191044"/>
              <a:ext cx="72956" cy="18237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i="1">
                  <a:solidFill>
                    <a:srgbClr val="000000"/>
                  </a:solidFill>
                  <a:effectLst/>
                  <a:latin typeface="Calibri" panose="020F0502020204030204" pitchFamily="34" charset="0"/>
                  <a:ea typeface="Calibri" panose="020F0502020204030204" pitchFamily="34" charset="0"/>
                </a:rPr>
                <a:t>k</a:t>
              </a:r>
              <a:endParaRPr lang="en-US" sz="1100">
                <a:solidFill>
                  <a:srgbClr val="000000"/>
                </a:solidFill>
                <a:effectLst/>
                <a:latin typeface="Calibri" panose="020F0502020204030204" pitchFamily="34" charset="0"/>
                <a:ea typeface="Calibri" panose="020F0502020204030204" pitchFamily="34" charset="0"/>
              </a:endParaRPr>
            </a:p>
          </p:txBody>
        </p:sp>
        <p:sp>
          <p:nvSpPr>
            <p:cNvPr id="58" name="Rectangle 57">
              <a:extLst>
                <a:ext uri="{FF2B5EF4-FFF2-40B4-BE49-F238E27FC236}">
                  <a16:creationId xmlns:a16="http://schemas.microsoft.com/office/drawing/2014/main" id="{1F1866BE-B2B5-4209-9BB1-A3B7915323D4}"/>
                </a:ext>
              </a:extLst>
            </p:cNvPr>
            <p:cNvSpPr/>
            <p:nvPr/>
          </p:nvSpPr>
          <p:spPr>
            <a:xfrm>
              <a:off x="4545046" y="1191044"/>
              <a:ext cx="422094" cy="18237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a:t>
              </a:r>
              <a:r>
                <a:rPr lang="en-US" sz="1000" spc="25">
                  <a:solidFill>
                    <a:srgbClr val="000000"/>
                  </a:solidFill>
                  <a:effectLst/>
                  <a:latin typeface="Calibri" panose="020F0502020204030204" pitchFamily="34" charset="0"/>
                  <a:ea typeface="Calibri" panose="020F0502020204030204" pitchFamily="34" charset="0"/>
                </a:rPr>
                <a:t> </a:t>
              </a:r>
              <a:r>
                <a:rPr lang="en-US" sz="1000">
                  <a:solidFill>
                    <a:srgbClr val="000000"/>
                  </a:solidFill>
                  <a:effectLst/>
                  <a:latin typeface="Calibri" panose="020F0502020204030204" pitchFamily="34" charset="0"/>
                  <a:ea typeface="Calibri" panose="020F0502020204030204" pitchFamily="34" charset="0"/>
                </a:rPr>
                <a:t>6.73</a:t>
              </a:r>
              <a:endParaRPr lang="en-US" sz="1100">
                <a:solidFill>
                  <a:srgbClr val="000000"/>
                </a:solidFill>
                <a:effectLst/>
                <a:latin typeface="Calibri" panose="020F0502020204030204" pitchFamily="34" charset="0"/>
                <a:ea typeface="Calibri" panose="020F0502020204030204" pitchFamily="34" charset="0"/>
              </a:endParaRPr>
            </a:p>
          </p:txBody>
        </p:sp>
        <p:sp>
          <p:nvSpPr>
            <p:cNvPr id="59" name="Rectangle 58">
              <a:extLst>
                <a:ext uri="{FF2B5EF4-FFF2-40B4-BE49-F238E27FC236}">
                  <a16:creationId xmlns:a16="http://schemas.microsoft.com/office/drawing/2014/main" id="{B7DE8EAE-4FD8-466A-B922-517963CA9853}"/>
                </a:ext>
              </a:extLst>
            </p:cNvPr>
            <p:cNvSpPr/>
            <p:nvPr/>
          </p:nvSpPr>
          <p:spPr>
            <a:xfrm>
              <a:off x="4918884" y="1171821"/>
              <a:ext cx="84125" cy="2550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60" name="Rectangle 59">
              <a:extLst>
                <a:ext uri="{FF2B5EF4-FFF2-40B4-BE49-F238E27FC236}">
                  <a16:creationId xmlns:a16="http://schemas.microsoft.com/office/drawing/2014/main" id="{F32EADF7-695C-459C-8123-E4677592EC26}"/>
                </a:ext>
              </a:extLst>
            </p:cNvPr>
            <p:cNvSpPr/>
            <p:nvPr/>
          </p:nvSpPr>
          <p:spPr>
            <a:xfrm>
              <a:off x="5063450" y="1191044"/>
              <a:ext cx="164687" cy="18237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10</a:t>
              </a:r>
              <a:endParaRPr lang="en-US" sz="1100">
                <a:solidFill>
                  <a:srgbClr val="000000"/>
                </a:solidFill>
                <a:effectLst/>
                <a:latin typeface="Calibri" panose="020F0502020204030204" pitchFamily="34" charset="0"/>
                <a:ea typeface="Calibri" panose="020F0502020204030204" pitchFamily="34" charset="0"/>
              </a:endParaRPr>
            </a:p>
          </p:txBody>
        </p:sp>
        <p:sp>
          <p:nvSpPr>
            <p:cNvPr id="61" name="Rectangle 60">
              <a:extLst>
                <a:ext uri="{FF2B5EF4-FFF2-40B4-BE49-F238E27FC236}">
                  <a16:creationId xmlns:a16="http://schemas.microsoft.com/office/drawing/2014/main" id="{ACFF4291-AAC4-4239-9BA8-F0F52703E117}"/>
                </a:ext>
              </a:extLst>
            </p:cNvPr>
            <p:cNvSpPr/>
            <p:nvPr/>
          </p:nvSpPr>
          <p:spPr>
            <a:xfrm>
              <a:off x="5187275" y="1172195"/>
              <a:ext cx="131297" cy="13678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baseline="30000">
                  <a:solidFill>
                    <a:srgbClr val="000000"/>
                  </a:solidFill>
                  <a:effectLst/>
                  <a:latin typeface="Calibri" panose="020F0502020204030204" pitchFamily="34" charset="0"/>
                  <a:ea typeface="Calibri" panose="020F0502020204030204" pitchFamily="34" charset="0"/>
                </a:rPr>
                <a:t>−6</a:t>
              </a:r>
              <a:endParaRPr lang="en-US" sz="1100">
                <a:solidFill>
                  <a:srgbClr val="000000"/>
                </a:solidFill>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8DFD6ABD-2D45-43E3-AA37-54A7335D9775}"/>
                </a:ext>
              </a:extLst>
            </p:cNvPr>
            <p:cNvSpPr/>
            <p:nvPr/>
          </p:nvSpPr>
          <p:spPr>
            <a:xfrm>
              <a:off x="5317041" y="1191044"/>
              <a:ext cx="511684" cy="18237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rPr>
                <a:t>L/mol/s</a:t>
              </a:r>
              <a:endParaRPr lang="en-US"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18477782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a:extLst>
              <a:ext uri="{FF2B5EF4-FFF2-40B4-BE49-F238E27FC236}">
                <a16:creationId xmlns:a16="http://schemas.microsoft.com/office/drawing/2014/main" id="{E74D1562-E0C6-42B9-B1AA-E6EEEA8FEE42}"/>
              </a:ext>
            </a:extLst>
          </p:cNvPr>
          <p:cNvSpPr>
            <a:spLocks noChangeShapeType="1"/>
          </p:cNvSpPr>
          <p:nvPr/>
        </p:nvSpPr>
        <p:spPr bwMode="auto">
          <a:xfrm>
            <a:off x="401638" y="33178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1" name="Rectangle 3">
            <a:extLst>
              <a:ext uri="{FF2B5EF4-FFF2-40B4-BE49-F238E27FC236}">
                <a16:creationId xmlns:a16="http://schemas.microsoft.com/office/drawing/2014/main" id="{23AE90F9-3BAB-4017-98E9-CDAAB06474F4}"/>
              </a:ext>
            </a:extLst>
          </p:cNvPr>
          <p:cNvSpPr>
            <a:spLocks noChangeArrowheads="1"/>
          </p:cNvSpPr>
          <p:nvPr/>
        </p:nvSpPr>
        <p:spPr bwMode="auto">
          <a:xfrm>
            <a:off x="319088" y="401638"/>
            <a:ext cx="82232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686050" indent="-2686050">
              <a:defRPr sz="1600">
                <a:solidFill>
                  <a:schemeClr val="tx1"/>
                </a:solidFill>
                <a:latin typeface="Times New Roman" panose="02020603050405020304" pitchFamily="18" charset="0"/>
                <a:ea typeface="ＭＳ Ｐゴシック" panose="020B0600070205080204" pitchFamily="34" charset="-128"/>
              </a:defRPr>
            </a:lvl1pPr>
            <a:lvl2pPr marL="40274875" indent="-37474525">
              <a:defRPr sz="1600">
                <a:solidFill>
                  <a:schemeClr val="tx1"/>
                </a:solidFill>
                <a:latin typeface="Times New Roman" panose="02020603050405020304" pitchFamily="18" charset="0"/>
                <a:ea typeface="ＭＳ Ｐゴシック" panose="020B0600070205080204" pitchFamily="34" charset="-128"/>
              </a:defRPr>
            </a:lvl2pPr>
            <a:lvl3pPr>
              <a:defRPr sz="1600">
                <a:solidFill>
                  <a:schemeClr val="tx1"/>
                </a:solidFill>
                <a:latin typeface="Times New Roman" panose="02020603050405020304" pitchFamily="18" charset="0"/>
                <a:ea typeface="ＭＳ Ｐゴシック" panose="020B0600070205080204" pitchFamily="34" charset="-128"/>
              </a:defRPr>
            </a:lvl3pPr>
            <a:lvl4pPr>
              <a:defRPr sz="1600">
                <a:solidFill>
                  <a:schemeClr val="tx1"/>
                </a:solidFill>
                <a:latin typeface="Times New Roman" panose="02020603050405020304" pitchFamily="18" charset="0"/>
                <a:ea typeface="ＭＳ Ｐゴシック" panose="020B0600070205080204" pitchFamily="34" charset="-128"/>
              </a:defRPr>
            </a:lvl4pPr>
            <a:lvl5pPr marL="40617775" indent="-50787300">
              <a:defRPr sz="1600">
                <a:solidFill>
                  <a:schemeClr val="tx1"/>
                </a:solidFill>
                <a:latin typeface="Times New Roman" panose="02020603050405020304" pitchFamily="18" charset="0"/>
                <a:ea typeface="ＭＳ Ｐゴシック" panose="020B0600070205080204" pitchFamily="34" charset="-128"/>
              </a:defRPr>
            </a:lvl5pPr>
            <a:lvl6pPr marL="41074975" indent="-507873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6pPr>
            <a:lvl7pPr marL="41532175" indent="-507873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7pPr>
            <a:lvl8pPr marL="41989375" indent="-507873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8pPr>
            <a:lvl9pPr marL="42446575" indent="-507873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solidFill>
                  <a:srgbClr val="3366FF"/>
                </a:solidFill>
                <a:latin typeface="Arial" panose="020B0604020202020204" pitchFamily="34" charset="0"/>
              </a:rPr>
              <a:t>Sample Exercise 14.6</a:t>
            </a:r>
            <a:r>
              <a:rPr lang="en-US" altLang="en-US" sz="2000" b="1">
                <a:solidFill>
                  <a:srgbClr val="4C4BE5"/>
                </a:solidFill>
                <a:latin typeface="Arial" panose="020B0604020202020204" pitchFamily="34" charset="0"/>
              </a:rPr>
              <a:t> </a:t>
            </a:r>
            <a:r>
              <a:rPr lang="en-US" altLang="en-US" sz="2000">
                <a:latin typeface="Arial" panose="020B0604020202020204" pitchFamily="34" charset="0"/>
              </a:rPr>
              <a:t>Determining a Rate Law from Initial Rate Data</a:t>
            </a:r>
          </a:p>
        </p:txBody>
      </p:sp>
      <p:sp>
        <p:nvSpPr>
          <p:cNvPr id="22533" name="Line 7">
            <a:extLst>
              <a:ext uri="{FF2B5EF4-FFF2-40B4-BE49-F238E27FC236}">
                <a16:creationId xmlns:a16="http://schemas.microsoft.com/office/drawing/2014/main" id="{2D38BBFF-AC4D-4056-9F2B-8063F029FDDC}"/>
              </a:ext>
            </a:extLst>
          </p:cNvPr>
          <p:cNvSpPr>
            <a:spLocks noChangeShapeType="1"/>
          </p:cNvSpPr>
          <p:nvPr/>
        </p:nvSpPr>
        <p:spPr bwMode="auto">
          <a:xfrm>
            <a:off x="304800" y="298450"/>
            <a:ext cx="0" cy="571817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8">
            <a:extLst>
              <a:ext uri="{FF2B5EF4-FFF2-40B4-BE49-F238E27FC236}">
                <a16:creationId xmlns:a16="http://schemas.microsoft.com/office/drawing/2014/main" id="{7F0FD938-780E-4A06-8DF0-506D1FBF3019}"/>
              </a:ext>
            </a:extLst>
          </p:cNvPr>
          <p:cNvSpPr txBox="1">
            <a:spLocks noChangeArrowheads="1"/>
          </p:cNvSpPr>
          <p:nvPr/>
        </p:nvSpPr>
        <p:spPr bwMode="auto">
          <a:xfrm>
            <a:off x="366713" y="998538"/>
            <a:ext cx="845820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ＭＳ Ｐゴシック" panose="020B0600070205080204" pitchFamily="34" charset="-128"/>
              </a:defRPr>
            </a:lvl1pPr>
            <a:lvl2pPr marL="37931725" indent="-37474525">
              <a:defRPr sz="1600">
                <a:solidFill>
                  <a:schemeClr val="tx1"/>
                </a:solidFill>
                <a:latin typeface="Times New Roman" panose="02020603050405020304" pitchFamily="18" charset="0"/>
                <a:ea typeface="ＭＳ Ｐゴシック" panose="020B0600070205080204" pitchFamily="34" charset="-128"/>
              </a:defRPr>
            </a:lvl2pPr>
            <a:lvl3pPr>
              <a:defRPr sz="1600">
                <a:solidFill>
                  <a:schemeClr val="tx1"/>
                </a:solidFill>
                <a:latin typeface="Times New Roman" panose="02020603050405020304" pitchFamily="18" charset="0"/>
                <a:ea typeface="ＭＳ Ｐゴシック" panose="020B0600070205080204" pitchFamily="34" charset="-128"/>
              </a:defRPr>
            </a:lvl3pPr>
            <a:lvl4pPr>
              <a:defRPr sz="1600">
                <a:solidFill>
                  <a:schemeClr val="tx1"/>
                </a:solidFill>
                <a:latin typeface="Times New Roman" panose="02020603050405020304" pitchFamily="18" charset="0"/>
                <a:ea typeface="ＭＳ Ｐゴシック" panose="020B0600070205080204" pitchFamily="34" charset="-128"/>
              </a:defRPr>
            </a:lvl4pPr>
            <a:lvl5pPr>
              <a:defRPr sz="16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1400"/>
              <a:t>The initial rate of a reaction A + B  </a:t>
            </a:r>
            <a:r>
              <a:rPr lang="en-US" altLang="en-US" sz="1400">
                <a:sym typeface="Symbol" panose="05050102010706020507" pitchFamily="18" charset="2"/>
              </a:rPr>
              <a:t></a:t>
            </a:r>
            <a:r>
              <a:rPr lang="en-US" altLang="en-US" sz="1400"/>
              <a:t>  </a:t>
            </a:r>
            <a:r>
              <a:rPr lang="en-US" altLang="en-US" sz="1400">
                <a:solidFill>
                  <a:srgbClr val="000000"/>
                </a:solidFill>
                <a:cs typeface="Times New Roman" panose="02020603050405020304" pitchFamily="18" charset="0"/>
              </a:rPr>
              <a:t>C </a:t>
            </a:r>
            <a:r>
              <a:rPr lang="en-US" altLang="en-US" sz="1400"/>
              <a:t>was measured for several different starting concentrations of A and B, and the results are as follows:</a:t>
            </a:r>
          </a:p>
          <a:p>
            <a:pPr>
              <a:spcBef>
                <a:spcPct val="0"/>
              </a:spcBef>
            </a:pPr>
            <a:endParaRPr lang="en-US" altLang="en-US" sz="1400"/>
          </a:p>
          <a:p>
            <a:pPr>
              <a:spcBef>
                <a:spcPct val="0"/>
              </a:spcBef>
            </a:pPr>
            <a:endParaRPr lang="en-US" altLang="en-US" sz="1400"/>
          </a:p>
          <a:p>
            <a:pPr>
              <a:spcBef>
                <a:spcPct val="0"/>
              </a:spcBef>
            </a:pPr>
            <a:endParaRPr lang="en-US" altLang="en-US" sz="1400"/>
          </a:p>
          <a:p>
            <a:pPr>
              <a:spcBef>
                <a:spcPct val="0"/>
              </a:spcBef>
            </a:pPr>
            <a:endParaRPr lang="en-US" altLang="en-US" sz="1400"/>
          </a:p>
          <a:p>
            <a:pPr>
              <a:spcBef>
                <a:spcPct val="0"/>
              </a:spcBef>
            </a:pPr>
            <a:endParaRPr lang="en-US" altLang="en-US" sz="1400"/>
          </a:p>
          <a:p>
            <a:pPr>
              <a:spcBef>
                <a:spcPct val="0"/>
              </a:spcBef>
            </a:pPr>
            <a:endParaRPr lang="en-US" altLang="en-US" sz="1400"/>
          </a:p>
          <a:p>
            <a:pPr>
              <a:spcBef>
                <a:spcPct val="0"/>
              </a:spcBef>
            </a:pPr>
            <a:r>
              <a:rPr lang="en-US" altLang="en-US" sz="1400"/>
              <a:t>Using these data, determine </a:t>
            </a:r>
            <a:r>
              <a:rPr lang="en-US" altLang="en-US" sz="1400" b="1"/>
              <a:t>(a)</a:t>
            </a:r>
            <a:r>
              <a:rPr lang="en-US" altLang="en-US" sz="1400"/>
              <a:t> the rate law for the reaction, </a:t>
            </a:r>
            <a:r>
              <a:rPr lang="en-US" altLang="en-US" sz="1400" b="1"/>
              <a:t>(b)</a:t>
            </a:r>
            <a:r>
              <a:rPr lang="en-US" altLang="en-US" sz="1400"/>
              <a:t> the rate constant, </a:t>
            </a:r>
            <a:r>
              <a:rPr lang="en-US" altLang="en-US" sz="1400" b="1"/>
              <a:t>(c)</a:t>
            </a:r>
            <a:r>
              <a:rPr lang="en-US" altLang="en-US" sz="1400"/>
              <a:t> the rate of the reaction</a:t>
            </a:r>
          </a:p>
          <a:p>
            <a:pPr>
              <a:spcBef>
                <a:spcPct val="0"/>
              </a:spcBef>
            </a:pPr>
            <a:r>
              <a:rPr lang="en-US" altLang="en-US" sz="1400"/>
              <a:t>when [A] = 0.050 </a:t>
            </a:r>
            <a:r>
              <a:rPr lang="en-US" altLang="en-US" sz="1400" i="1"/>
              <a:t>M </a:t>
            </a:r>
            <a:r>
              <a:rPr lang="en-US" altLang="en-US" sz="1400"/>
              <a:t>and [B] = 0.100 </a:t>
            </a:r>
            <a:r>
              <a:rPr lang="en-US" altLang="en-US" sz="1400" i="1"/>
              <a:t>M.</a:t>
            </a:r>
          </a:p>
        </p:txBody>
      </p:sp>
      <p:sp>
        <p:nvSpPr>
          <p:cNvPr id="22535" name="Line 9">
            <a:extLst>
              <a:ext uri="{FF2B5EF4-FFF2-40B4-BE49-F238E27FC236}">
                <a16:creationId xmlns:a16="http://schemas.microsoft.com/office/drawing/2014/main" id="{6A872809-80A8-432D-8C5A-DD253B2A132A}"/>
              </a:ext>
            </a:extLst>
          </p:cNvPr>
          <p:cNvSpPr>
            <a:spLocks noChangeShapeType="1"/>
          </p:cNvSpPr>
          <p:nvPr/>
        </p:nvSpPr>
        <p:spPr bwMode="auto">
          <a:xfrm>
            <a:off x="304800" y="30480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10">
            <a:extLst>
              <a:ext uri="{FF2B5EF4-FFF2-40B4-BE49-F238E27FC236}">
                <a16:creationId xmlns:a16="http://schemas.microsoft.com/office/drawing/2014/main" id="{D25E186C-E72B-46D4-8169-D0C267DAD8F0}"/>
              </a:ext>
            </a:extLst>
          </p:cNvPr>
          <p:cNvSpPr>
            <a:spLocks noChangeShapeType="1"/>
          </p:cNvSpPr>
          <p:nvPr/>
        </p:nvSpPr>
        <p:spPr bwMode="auto">
          <a:xfrm>
            <a:off x="296863" y="6027738"/>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Text Box 16">
            <a:extLst>
              <a:ext uri="{FF2B5EF4-FFF2-40B4-BE49-F238E27FC236}">
                <a16:creationId xmlns:a16="http://schemas.microsoft.com/office/drawing/2014/main" id="{5FC3201E-68B5-4124-8F34-E3307A9A167D}"/>
              </a:ext>
            </a:extLst>
          </p:cNvPr>
          <p:cNvSpPr txBox="1">
            <a:spLocks noChangeArrowheads="1"/>
          </p:cNvSpPr>
          <p:nvPr/>
        </p:nvSpPr>
        <p:spPr bwMode="auto">
          <a:xfrm>
            <a:off x="5286375" y="1838325"/>
            <a:ext cx="2638425"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spAutoFit/>
          </a:bodyPr>
          <a:lstStyle>
            <a:lvl1pPr marL="2282825" indent="-2282825">
              <a:defRPr sz="1600">
                <a:solidFill>
                  <a:schemeClr val="tx1"/>
                </a:solidFill>
                <a:latin typeface="Times New Roman" panose="02020603050405020304" pitchFamily="18" charset="0"/>
                <a:ea typeface="ＭＳ Ｐゴシック" panose="020B0600070205080204" pitchFamily="34" charset="-128"/>
              </a:defRPr>
            </a:lvl1pPr>
            <a:lvl2pPr>
              <a:defRPr sz="1600">
                <a:solidFill>
                  <a:schemeClr val="tx1"/>
                </a:solidFill>
                <a:latin typeface="Times New Roman" panose="02020603050405020304" pitchFamily="18" charset="0"/>
                <a:ea typeface="ＭＳ Ｐゴシック" panose="020B0600070205080204" pitchFamily="34" charset="-128"/>
              </a:defRPr>
            </a:lvl2pPr>
            <a:lvl3pPr>
              <a:defRPr sz="1600">
                <a:solidFill>
                  <a:schemeClr val="tx1"/>
                </a:solidFill>
                <a:latin typeface="Times New Roman" panose="02020603050405020304" pitchFamily="18" charset="0"/>
                <a:ea typeface="ＭＳ Ｐゴシック" panose="020B0600070205080204" pitchFamily="34" charset="-128"/>
              </a:defRPr>
            </a:lvl3pPr>
            <a:lvl4pPr>
              <a:defRPr sz="1600">
                <a:solidFill>
                  <a:schemeClr val="tx1"/>
                </a:solidFill>
                <a:latin typeface="Times New Roman" panose="02020603050405020304" pitchFamily="18" charset="0"/>
                <a:ea typeface="ＭＳ Ｐゴシック" panose="020B0600070205080204" pitchFamily="34" charset="-128"/>
              </a:defRPr>
            </a:lvl4pPr>
            <a:lvl5pPr>
              <a:defRPr sz="1600">
                <a:solidFill>
                  <a:schemeClr val="tx1"/>
                </a:solidFill>
                <a:latin typeface="Times New Roman" panose="02020603050405020304" pitchFamily="18" charset="0"/>
                <a:ea typeface="ＭＳ Ｐゴシック" panose="020B0600070205080204" pitchFamily="34" charset="-128"/>
              </a:defRPr>
            </a:lvl5pPr>
            <a:lvl6pPr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6pPr>
            <a:lvl7pPr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7pPr>
            <a:lvl8pPr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8pPr>
            <a:lvl9pPr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2553" name="Rectangle 25">
            <a:extLst>
              <a:ext uri="{FF2B5EF4-FFF2-40B4-BE49-F238E27FC236}">
                <a16:creationId xmlns:a16="http://schemas.microsoft.com/office/drawing/2014/main" id="{4C752966-3CB6-4BDB-B522-B56FC4977CF5}"/>
              </a:ext>
            </a:extLst>
          </p:cNvPr>
          <p:cNvSpPr>
            <a:spLocks noChangeArrowheads="1"/>
          </p:cNvSpPr>
          <p:nvPr/>
        </p:nvSpPr>
        <p:spPr bwMode="auto">
          <a:xfrm>
            <a:off x="334963" y="3378200"/>
            <a:ext cx="8102600" cy="24130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spAutoFit/>
          </a:bodyPr>
          <a:lstStyle>
            <a:lvl1pPr>
              <a:defRPr sz="1600">
                <a:solidFill>
                  <a:schemeClr val="tx1"/>
                </a:solidFill>
                <a:latin typeface="Times New Roman" panose="02020603050405020304" pitchFamily="18" charset="0"/>
                <a:ea typeface="ＭＳ Ｐゴシック" panose="020B0600070205080204" pitchFamily="34" charset="-128"/>
              </a:defRPr>
            </a:lvl1pPr>
            <a:lvl2pPr marL="2343150">
              <a:defRPr sz="1600">
                <a:solidFill>
                  <a:schemeClr val="tx1"/>
                </a:solidFill>
                <a:latin typeface="Times New Roman" panose="02020603050405020304" pitchFamily="18" charset="0"/>
                <a:ea typeface="ＭＳ Ｐゴシック" panose="020B0600070205080204" pitchFamily="34" charset="-128"/>
              </a:defRPr>
            </a:lvl2pPr>
            <a:lvl3pPr marL="2457450">
              <a:defRPr sz="1600">
                <a:solidFill>
                  <a:schemeClr val="tx1"/>
                </a:solidFill>
                <a:latin typeface="Times New Roman" panose="02020603050405020304" pitchFamily="18" charset="0"/>
                <a:ea typeface="ＭＳ Ｐゴシック" panose="020B0600070205080204" pitchFamily="34" charset="-128"/>
              </a:defRPr>
            </a:lvl3pPr>
            <a:lvl4pPr marL="2571750">
              <a:defRPr sz="1600">
                <a:solidFill>
                  <a:schemeClr val="tx1"/>
                </a:solidFill>
                <a:latin typeface="Times New Roman" panose="02020603050405020304" pitchFamily="18" charset="0"/>
                <a:ea typeface="ＭＳ Ｐゴシック" panose="020B0600070205080204" pitchFamily="34" charset="-128"/>
              </a:defRPr>
            </a:lvl4pPr>
            <a:lvl5pPr marL="2686050">
              <a:defRPr sz="1600">
                <a:solidFill>
                  <a:schemeClr val="tx1"/>
                </a:solidFill>
                <a:latin typeface="Times New Roman" panose="02020603050405020304" pitchFamily="18" charset="0"/>
                <a:ea typeface="ＭＳ Ｐゴシック" panose="020B0600070205080204" pitchFamily="34" charset="-128"/>
              </a:defRPr>
            </a:lvl5pPr>
            <a:lvl6pPr marL="314325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6pPr>
            <a:lvl7pPr marL="360045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7pPr>
            <a:lvl8pPr marL="405765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8pPr>
            <a:lvl9pPr marL="4514850" eaLnBrk="0" fontAlgn="base" hangingPunct="0">
              <a:spcBef>
                <a:spcPct val="50000"/>
              </a:spcBef>
              <a:spcAft>
                <a:spcPct val="0"/>
              </a:spcAft>
              <a:defRPr sz="1600">
                <a:solidFill>
                  <a:schemeClr val="tx1"/>
                </a:solidFill>
                <a:latin typeface="Times New Roman" panose="02020603050405020304" pitchFamily="18" charset="0"/>
                <a:ea typeface="ＭＳ Ｐゴシック" panose="020B0600070205080204" pitchFamily="34" charset="-128"/>
              </a:defRPr>
            </a:lvl9pPr>
          </a:lstStyle>
          <a:p>
            <a:pPr>
              <a:spcBef>
                <a:spcPct val="25000"/>
              </a:spcBef>
            </a:pPr>
            <a:r>
              <a:rPr lang="en-US" altLang="en-US" b="1" dirty="0">
                <a:solidFill>
                  <a:srgbClr val="3366FF"/>
                </a:solidFill>
              </a:rPr>
              <a:t>Solution</a:t>
            </a:r>
          </a:p>
          <a:p>
            <a:pPr>
              <a:spcBef>
                <a:spcPct val="25000"/>
              </a:spcBef>
            </a:pPr>
            <a:r>
              <a:rPr lang="en-US" altLang="en-US" sz="1400" b="1" dirty="0"/>
              <a:t>Analyze</a:t>
            </a:r>
            <a:r>
              <a:rPr lang="en-US" altLang="en-US" sz="1400" dirty="0"/>
              <a:t> We are given a table of data that relates concentrations of reactants with initial rates of reaction and asked to determine (a) the rate law, (b) the rate constant, and (c) the rate of reaction for a set of concentrations not listed in the table.</a:t>
            </a:r>
          </a:p>
          <a:p>
            <a:pPr>
              <a:spcBef>
                <a:spcPct val="25000"/>
              </a:spcBef>
            </a:pPr>
            <a:r>
              <a:rPr lang="en-US" altLang="en-US" sz="1400" b="1" dirty="0"/>
              <a:t>Plan</a:t>
            </a:r>
            <a:r>
              <a:rPr lang="en-US" altLang="en-US" sz="1400" dirty="0"/>
              <a:t> </a:t>
            </a:r>
          </a:p>
          <a:p>
            <a:pPr>
              <a:spcBef>
                <a:spcPct val="25000"/>
              </a:spcBef>
            </a:pPr>
            <a:r>
              <a:rPr lang="en-US" altLang="en-US" sz="1400" dirty="0"/>
              <a:t>(</a:t>
            </a:r>
            <a:r>
              <a:rPr lang="en-US" altLang="en-US" sz="1400" b="1" dirty="0"/>
              <a:t>a</a:t>
            </a:r>
            <a:r>
              <a:rPr lang="en-US" altLang="en-US" sz="1400" dirty="0"/>
              <a:t>) We assume that the rate law has the following form: Rate = </a:t>
            </a:r>
            <a:r>
              <a:rPr lang="en-US" altLang="en-US" sz="1400" i="1" dirty="0"/>
              <a:t>k</a:t>
            </a:r>
            <a:r>
              <a:rPr lang="en-US" altLang="en-US" sz="1400" dirty="0"/>
              <a:t>[A]</a:t>
            </a:r>
            <a:r>
              <a:rPr lang="en-US" altLang="en-US" sz="1400" i="1" baseline="30000" dirty="0"/>
              <a:t>m</a:t>
            </a:r>
            <a:r>
              <a:rPr lang="en-US" altLang="en-US" sz="1400" dirty="0"/>
              <a:t>[B]</a:t>
            </a:r>
            <a:r>
              <a:rPr lang="en-US" altLang="en-US" sz="1400" i="1" baseline="30000" dirty="0"/>
              <a:t>n</a:t>
            </a:r>
            <a:r>
              <a:rPr lang="en-US" altLang="en-US" sz="1400" dirty="0"/>
              <a:t>. So we must use the given data to deduce the reaction orders </a:t>
            </a:r>
            <a:r>
              <a:rPr lang="en-US" altLang="en-US" sz="1400" i="1" dirty="0"/>
              <a:t>m</a:t>
            </a:r>
            <a:r>
              <a:rPr lang="en-US" altLang="en-US" sz="1400" dirty="0"/>
              <a:t> and </a:t>
            </a:r>
            <a:r>
              <a:rPr lang="en-US" altLang="en-US" sz="1400" i="1" dirty="0"/>
              <a:t>n</a:t>
            </a:r>
            <a:r>
              <a:rPr lang="en-US" altLang="en-US" sz="1400" dirty="0"/>
              <a:t> by determining how changes in the concentration change the rate. (</a:t>
            </a:r>
            <a:r>
              <a:rPr lang="en-US" altLang="en-US" sz="1400" b="1" dirty="0"/>
              <a:t>b</a:t>
            </a:r>
            <a:r>
              <a:rPr lang="en-US" altLang="en-US" sz="1400" dirty="0"/>
              <a:t>) Once we know </a:t>
            </a:r>
            <a:r>
              <a:rPr lang="en-US" altLang="en-US" sz="1400" i="1" dirty="0"/>
              <a:t>m</a:t>
            </a:r>
            <a:r>
              <a:rPr lang="en-US" altLang="en-US" sz="1400" dirty="0"/>
              <a:t> and </a:t>
            </a:r>
            <a:r>
              <a:rPr lang="en-US" altLang="en-US" sz="1400" i="1" dirty="0"/>
              <a:t>n</a:t>
            </a:r>
            <a:r>
              <a:rPr lang="en-US" altLang="en-US" sz="1400" dirty="0"/>
              <a:t>, we can use the rate law and one of the sets of data to determine the rate constant </a:t>
            </a:r>
            <a:r>
              <a:rPr lang="en-US" altLang="en-US" sz="1400" i="1" dirty="0"/>
              <a:t>k</a:t>
            </a:r>
            <a:r>
              <a:rPr lang="en-US" altLang="en-US" sz="1400" dirty="0"/>
              <a:t>. (</a:t>
            </a:r>
            <a:r>
              <a:rPr lang="en-US" altLang="en-US" sz="1400" b="1" dirty="0"/>
              <a:t>c</a:t>
            </a:r>
            <a:r>
              <a:rPr lang="en-US" altLang="en-US" sz="1400" dirty="0"/>
              <a:t>) Now that we know both the rate constant and the reaction orders, we can use the rate law with the given  concentrations to calculate rate.</a:t>
            </a:r>
          </a:p>
        </p:txBody>
      </p:sp>
      <p:pic>
        <p:nvPicPr>
          <p:cNvPr id="22555" name="Picture 27">
            <a:extLst>
              <a:ext uri="{FF2B5EF4-FFF2-40B4-BE49-F238E27FC236}">
                <a16:creationId xmlns:a16="http://schemas.microsoft.com/office/drawing/2014/main" id="{567E5913-A403-4A0D-9F47-3DD89079CAB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57450" y="1512888"/>
            <a:ext cx="3390900" cy="106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5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5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DF0EA-1196-46DA-B221-A5D11463E262}"/>
              </a:ext>
            </a:extLst>
          </p:cNvPr>
          <p:cNvSpPr txBox="1"/>
          <p:nvPr/>
        </p:nvSpPr>
        <p:spPr>
          <a:xfrm>
            <a:off x="1327095" y="185229"/>
            <a:ext cx="6145900" cy="722614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the first 2 experiments, with A constant, B doubles.  The rate stays the same.  That means that B is zero order.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Runs 1 and 3, B is constant, but A doubles.  The rate became FOUR times greater.  Four times is “doubled” squared, so  A is second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rate law is  Rate = k [A]</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could also write  k[A]</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[B]</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Calibri" panose="020F0502020204030204" pitchFamily="34" charset="0"/>
                <a:ea typeface="Calibri" panose="020F0502020204030204" pitchFamily="34" charset="0"/>
                <a:cs typeface="Times New Roman" panose="02020603050405020304" pitchFamily="18" charset="0"/>
              </a:rPr>
              <a:t> ,  but since any number to the zero power is one, we can just leave out the “B”. It does not affect the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to find the rate constant, k.  Choose ANY of the 3 experiments.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Rate = k[A]</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run 1,   4.0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dirty="0">
                <a:effectLst/>
                <a:latin typeface="Calibri" panose="020F0502020204030204" pitchFamily="34" charset="0"/>
                <a:ea typeface="Calibri" panose="020F0502020204030204" pitchFamily="34" charset="0"/>
                <a:cs typeface="Times New Roman" panose="02020603050405020304" pitchFamily="18" charset="0"/>
              </a:rPr>
              <a:t> M/s  =  k[0.10]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k = 4.0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to write a unit!     4.0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M</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 c can be solved two ways.   Let’s use the rate constant we just found.   Rate = 4.0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 M</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/s ( 0.050 M)</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  1.0 x 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could also notice that B doesn’t matter, but the value of [A] at 0.050 is half of what it was in run 1.  Since A is second order, if it is halved, the rate should be ¼ as much,  which gives the same answer!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784694"/>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DDA74C-57BE-4EFF-907E-B33DBB71E18F}"/>
              </a:ext>
            </a:extLst>
          </p:cNvPr>
          <p:cNvGraphicFramePr>
            <a:graphicFrameLocks noGrp="1"/>
          </p:cNvGraphicFramePr>
          <p:nvPr/>
        </p:nvGraphicFramePr>
        <p:xfrm>
          <a:off x="1603375" y="3187318"/>
          <a:ext cx="5937250" cy="842520"/>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27242325"/>
                    </a:ext>
                  </a:extLst>
                </a:gridCol>
                <a:gridCol w="1483995">
                  <a:extLst>
                    <a:ext uri="{9D8B030D-6E8A-4147-A177-3AD203B41FA5}">
                      <a16:colId xmlns:a16="http://schemas.microsoft.com/office/drawing/2014/main" val="3862853268"/>
                    </a:ext>
                  </a:extLst>
                </a:gridCol>
                <a:gridCol w="1484630">
                  <a:extLst>
                    <a:ext uri="{9D8B030D-6E8A-4147-A177-3AD203B41FA5}">
                      <a16:colId xmlns:a16="http://schemas.microsoft.com/office/drawing/2014/main" val="3046457289"/>
                    </a:ext>
                  </a:extLst>
                </a:gridCol>
                <a:gridCol w="1484630">
                  <a:extLst>
                    <a:ext uri="{9D8B030D-6E8A-4147-A177-3AD203B41FA5}">
                      <a16:colId xmlns:a16="http://schemas.microsoft.com/office/drawing/2014/main" val="3331233494"/>
                    </a:ext>
                  </a:extLst>
                </a:gridCol>
              </a:tblGrid>
              <a:tr h="0">
                <a:tc>
                  <a:txBody>
                    <a:bodyPr/>
                    <a:lstStyle/>
                    <a:p>
                      <a:pPr marL="0" marR="0">
                        <a:lnSpc>
                          <a:spcPct val="103000"/>
                        </a:lnSpc>
                        <a:spcBef>
                          <a:spcPts val="270"/>
                        </a:spcBef>
                        <a:spcAft>
                          <a:spcPts val="0"/>
                        </a:spcAft>
                      </a:pPr>
                      <a:r>
                        <a:rPr lang="en-US" sz="1400">
                          <a:effectLst/>
                        </a:rPr>
                        <a:t>Experiment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Initial [A]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Initial [B]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Initial rate  M/s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2805"/>
                  </a:ext>
                </a:extLst>
              </a:tr>
              <a:tr h="0">
                <a:tc>
                  <a:txBody>
                    <a:bodyPr/>
                    <a:lstStyle/>
                    <a:p>
                      <a:pPr marL="0" marR="0">
                        <a:lnSpc>
                          <a:spcPct val="103000"/>
                        </a:lnSpc>
                        <a:spcBef>
                          <a:spcPts val="270"/>
                        </a:spcBef>
                        <a:spcAft>
                          <a:spcPts val="0"/>
                        </a:spcAft>
                      </a:pPr>
                      <a:r>
                        <a:rPr lang="en-US" sz="140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0.100 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0.200 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1.000 x 10</a:t>
                      </a:r>
                      <a:r>
                        <a:rPr lang="en-US" sz="1400" baseline="3000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5786061"/>
                  </a:ext>
                </a:extLst>
              </a:tr>
              <a:tr h="0">
                <a:tc>
                  <a:txBody>
                    <a:bodyPr/>
                    <a:lstStyle/>
                    <a:p>
                      <a:pPr marL="0" marR="0">
                        <a:lnSpc>
                          <a:spcPct val="103000"/>
                        </a:lnSpc>
                        <a:spcBef>
                          <a:spcPts val="270"/>
                        </a:spcBef>
                        <a:spcAft>
                          <a:spcPts val="0"/>
                        </a:spcAft>
                      </a:pPr>
                      <a:r>
                        <a:rPr lang="en-US" sz="1400">
                          <a:effectLst/>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0.350  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0.200  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1.225 x 10</a:t>
                      </a:r>
                      <a:r>
                        <a:rPr lang="en-US" sz="1400" baseline="30000">
                          <a:effectLst/>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75100"/>
                  </a:ext>
                </a:extLst>
              </a:tr>
              <a:tr h="0">
                <a:tc>
                  <a:txBody>
                    <a:bodyPr/>
                    <a:lstStyle/>
                    <a:p>
                      <a:pPr marL="0" marR="0">
                        <a:lnSpc>
                          <a:spcPct val="103000"/>
                        </a:lnSpc>
                        <a:spcBef>
                          <a:spcPts val="270"/>
                        </a:spcBef>
                        <a:spcAft>
                          <a:spcPts val="0"/>
                        </a:spcAft>
                      </a:pPr>
                      <a:r>
                        <a:rPr lang="en-US" sz="140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0.700   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a:effectLst/>
                        </a:rPr>
                        <a:t>0.900 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3000"/>
                        </a:lnSpc>
                        <a:spcBef>
                          <a:spcPts val="270"/>
                        </a:spcBef>
                        <a:spcAft>
                          <a:spcPts val="0"/>
                        </a:spcAft>
                      </a:pPr>
                      <a:r>
                        <a:rPr lang="en-US" sz="1400" dirty="0">
                          <a:effectLst/>
                        </a:rPr>
                        <a:t>4.90 x    10</a:t>
                      </a:r>
                      <a:r>
                        <a:rPr lang="en-US" sz="1400" baseline="30000" dirty="0">
                          <a:effectLst/>
                        </a:rPr>
                        <a:t>-2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0444184"/>
                  </a:ext>
                </a:extLst>
              </a:tr>
            </a:tbl>
          </a:graphicData>
        </a:graphic>
      </p:graphicFrame>
      <p:sp>
        <p:nvSpPr>
          <p:cNvPr id="8" name="TextBox 7">
            <a:extLst>
              <a:ext uri="{FF2B5EF4-FFF2-40B4-BE49-F238E27FC236}">
                <a16:creationId xmlns:a16="http://schemas.microsoft.com/office/drawing/2014/main" id="{06EEA1BA-26A4-4CC8-B012-E524DDD776D7}"/>
              </a:ext>
            </a:extLst>
          </p:cNvPr>
          <p:cNvSpPr txBox="1"/>
          <p:nvPr/>
        </p:nvSpPr>
        <p:spPr>
          <a:xfrm>
            <a:off x="1702014" y="2224279"/>
            <a:ext cx="457200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a:t>
            </a:r>
            <a:r>
              <a:rPr lang="en-US" sz="1800" spc="2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spc="20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a:t>
            </a:r>
            <a:endParaRPr lang="en-US" dirty="0"/>
          </a:p>
        </p:txBody>
      </p:sp>
      <p:sp>
        <p:nvSpPr>
          <p:cNvPr id="10" name="TextBox 9">
            <a:extLst>
              <a:ext uri="{FF2B5EF4-FFF2-40B4-BE49-F238E27FC236}">
                <a16:creationId xmlns:a16="http://schemas.microsoft.com/office/drawing/2014/main" id="{56A562AD-5C74-42E3-9E18-7A62D8FB17FE}"/>
              </a:ext>
            </a:extLst>
          </p:cNvPr>
          <p:cNvSpPr txBox="1"/>
          <p:nvPr/>
        </p:nvSpPr>
        <p:spPr>
          <a:xfrm>
            <a:off x="656984" y="1394472"/>
            <a:ext cx="7065469" cy="360483"/>
          </a:xfrm>
          <a:prstGeom prst="rect">
            <a:avLst/>
          </a:prstGeom>
          <a:noFill/>
        </p:spPr>
        <p:txBody>
          <a:bodyPr wrap="square">
            <a:spAutoFit/>
          </a:bodyPr>
          <a:lstStyle/>
          <a:p>
            <a:pPr marL="972820" marR="0">
              <a:lnSpc>
                <a:spcPct val="103000"/>
              </a:lnSpc>
              <a:spcBef>
                <a:spcPts val="270"/>
              </a:spcBef>
              <a:spcAft>
                <a:spcPts val="0"/>
              </a:spcAft>
            </a:pPr>
            <a:r>
              <a:rPr lang="en-US" sz="1800" dirty="0">
                <a:effectLst/>
                <a:latin typeface="Times New Roman" panose="02020603050405020304" pitchFamily="18" charset="0"/>
                <a:ea typeface="Times New Roman" panose="02020603050405020304" pitchFamily="18" charset="0"/>
              </a:rPr>
              <a:t>Experimental</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data</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were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collected</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following  reaction: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F61B272-441A-4731-88B0-C75257779E2B}"/>
              </a:ext>
            </a:extLst>
          </p:cNvPr>
          <p:cNvSpPr txBox="1"/>
          <p:nvPr/>
        </p:nvSpPr>
        <p:spPr>
          <a:xfrm>
            <a:off x="1398494" y="4548948"/>
            <a:ext cx="7065469" cy="1587614"/>
          </a:xfrm>
          <a:prstGeom prst="rect">
            <a:avLst/>
          </a:prstGeom>
          <a:noFill/>
        </p:spPr>
        <p:txBody>
          <a:bodyPr wrap="square" rtlCol="0">
            <a:spAutoFit/>
          </a:bodyPr>
          <a:lstStyle/>
          <a:p>
            <a:pPr marL="972820" marR="0">
              <a:lnSpc>
                <a:spcPct val="103000"/>
              </a:lnSpc>
              <a:spcBef>
                <a:spcPts val="270"/>
              </a:spcBef>
              <a:spcAft>
                <a:spcPts val="0"/>
              </a:spcAft>
            </a:pPr>
            <a:r>
              <a:rPr lang="en-US" sz="1800" dirty="0">
                <a:effectLst/>
                <a:latin typeface="Times New Roman" panose="02020603050405020304" pitchFamily="18" charset="0"/>
                <a:ea typeface="Times New Roman" panose="02020603050405020304" pitchFamily="18" charset="0"/>
              </a:rPr>
              <a:t>Write the rate law for the reaction.</a:t>
            </a:r>
          </a:p>
          <a:p>
            <a:pPr marL="972820" marR="0">
              <a:lnSpc>
                <a:spcPct val="103000"/>
              </a:lnSpc>
              <a:spcBef>
                <a:spcPts val="270"/>
              </a:spcBef>
              <a:spcAft>
                <a:spcPts val="0"/>
              </a:spcAft>
            </a:pPr>
            <a:r>
              <a:rPr lang="en-US" sz="1800" dirty="0">
                <a:effectLst/>
                <a:latin typeface="Times New Roman" panose="02020603050405020304" pitchFamily="18" charset="0"/>
                <a:ea typeface="Times New Roman" panose="02020603050405020304" pitchFamily="18" charset="0"/>
              </a:rPr>
              <a:t>Find the value of the rate constant,  k.  Include correct units.</a:t>
            </a:r>
          </a:p>
          <a:p>
            <a:pPr marL="972820" marR="0">
              <a:lnSpc>
                <a:spcPct val="103000"/>
              </a:lnSpc>
              <a:spcBef>
                <a:spcPts val="270"/>
              </a:spcBef>
              <a:spcAft>
                <a:spcPts val="0"/>
              </a:spcAft>
            </a:pPr>
            <a:r>
              <a:rPr lang="en-US" sz="1800" dirty="0">
                <a:effectLst/>
                <a:latin typeface="Times New Roman" panose="02020603050405020304" pitchFamily="18" charset="0"/>
                <a:ea typeface="Times New Roman" panose="02020603050405020304" pitchFamily="18" charset="0"/>
              </a:rPr>
              <a:t>When [B]  is  0.100 M,   what concentration of A would produce an initial rate of  7.90 x 10</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391453146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7787319-03AE-497D-B510-BFF0EBC90F12}"/>
              </a:ext>
            </a:extLst>
          </p:cNvPr>
          <p:cNvSpPr>
            <a:spLocks noGrp="1" noChangeArrowheads="1"/>
          </p:cNvSpPr>
          <p:nvPr>
            <p:ph type="title" idx="4294967295"/>
          </p:nvPr>
        </p:nvSpPr>
        <p:spPr/>
        <p:txBody>
          <a:bodyPr/>
          <a:lstStyle/>
          <a:p>
            <a:r>
              <a:rPr lang="en-US" altLang="en-US"/>
              <a:t>Factors That Affect Reaction Rates</a:t>
            </a:r>
          </a:p>
        </p:txBody>
      </p:sp>
      <p:sp>
        <p:nvSpPr>
          <p:cNvPr id="5123" name="Rectangle 3">
            <a:extLst>
              <a:ext uri="{FF2B5EF4-FFF2-40B4-BE49-F238E27FC236}">
                <a16:creationId xmlns:a16="http://schemas.microsoft.com/office/drawing/2014/main" id="{0DAFAD96-AC11-4074-9E64-B18CF3BA950E}"/>
              </a:ext>
            </a:extLst>
          </p:cNvPr>
          <p:cNvSpPr>
            <a:spLocks noGrp="1" noChangeArrowheads="1"/>
          </p:cNvSpPr>
          <p:nvPr>
            <p:ph type="body" sz="half" idx="4294967295"/>
          </p:nvPr>
        </p:nvSpPr>
        <p:spPr>
          <a:xfrm>
            <a:off x="4419600" y="1752600"/>
            <a:ext cx="4343400" cy="4724400"/>
          </a:xfrm>
        </p:spPr>
        <p:txBody>
          <a:bodyPr/>
          <a:lstStyle/>
          <a:p>
            <a:r>
              <a:rPr lang="en-US" altLang="en-US" dirty="0"/>
              <a:t>Concentration of reactants.</a:t>
            </a:r>
            <a:endParaRPr lang="en-US" altLang="en-US" sz="2400" dirty="0"/>
          </a:p>
          <a:p>
            <a:pPr marL="914400" lvl="1" indent="-457200"/>
            <a:r>
              <a:rPr lang="en-US" altLang="en-US" dirty="0"/>
              <a:t>As the concentration of reactants increases, so does the likelihood that reactant molecules will collide.</a:t>
            </a:r>
          </a:p>
        </p:txBody>
      </p:sp>
      <p:pic>
        <p:nvPicPr>
          <p:cNvPr id="26628" name="Content Placeholder 6" descr="14_02_Figure_L.jpg">
            <a:extLst>
              <a:ext uri="{FF2B5EF4-FFF2-40B4-BE49-F238E27FC236}">
                <a16:creationId xmlns:a16="http://schemas.microsoft.com/office/drawing/2014/main" id="{E2D61BC6-3D21-427B-A3E7-ABBFF84A39FB}"/>
              </a:ext>
            </a:extLst>
          </p:cNvPr>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l="-64697" r="-64697"/>
          <a:stretch>
            <a:fillRect/>
          </a:stretch>
        </p:blipFill>
        <p:spPr>
          <a:xfrm>
            <a:off x="304800" y="1565275"/>
            <a:ext cx="3505200" cy="5140325"/>
          </a:xfrm>
        </p:spPr>
      </p:pic>
      <p:sp>
        <p:nvSpPr>
          <p:cNvPr id="26629" name="Footer Placeholder 6">
            <a:extLst>
              <a:ext uri="{FF2B5EF4-FFF2-40B4-BE49-F238E27FC236}">
                <a16:creationId xmlns:a16="http://schemas.microsoft.com/office/drawing/2014/main" id="{F5AEB1BF-6B26-46C1-8031-8BA0FAE5C446}"/>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
        <p:nvSpPr>
          <p:cNvPr id="2" name="TextBox 1">
            <a:extLst>
              <a:ext uri="{FF2B5EF4-FFF2-40B4-BE49-F238E27FC236}">
                <a16:creationId xmlns:a16="http://schemas.microsoft.com/office/drawing/2014/main" id="{DA7E39AE-BA8B-4244-8EB3-1782D3DEA3E3}"/>
              </a:ext>
            </a:extLst>
          </p:cNvPr>
          <p:cNvSpPr txBox="1"/>
          <p:nvPr/>
        </p:nvSpPr>
        <p:spPr>
          <a:xfrm>
            <a:off x="4657458" y="3657600"/>
            <a:ext cx="4016523" cy="1323439"/>
          </a:xfrm>
          <a:prstGeom prst="rect">
            <a:avLst/>
          </a:prstGeom>
          <a:noFill/>
        </p:spPr>
        <p:txBody>
          <a:bodyPr wrap="square" rtlCol="0">
            <a:spAutoFit/>
          </a:bodyPr>
          <a:lstStyle/>
          <a:p>
            <a:r>
              <a:rPr lang="en-US" sz="2000" dirty="0">
                <a:solidFill>
                  <a:srgbClr val="212F62"/>
                </a:solidFill>
              </a:rPr>
              <a:t>Since during a reaction, concentrations are constantly changing, the rate of a chemical reaction is SELDOM constant!</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12.4 Integrated Rate Laws</a:t>
            </a:r>
          </a:p>
          <a:p>
            <a:pPr lvl="1"/>
            <a:r>
              <a:rPr lang="en-US" dirty="0"/>
              <a:t>Explain the form and function of an integrated rate law</a:t>
            </a:r>
          </a:p>
          <a:p>
            <a:pPr lvl="1"/>
            <a:r>
              <a:rPr lang="en-US" dirty="0"/>
              <a:t>Perform integrated rate law calculations for zero-, first-, and second-order reactions</a:t>
            </a:r>
          </a:p>
          <a:p>
            <a:pPr lvl="1"/>
            <a:r>
              <a:rPr lang="en-US" dirty="0"/>
              <a:t>Define half-life and carry out related calculations</a:t>
            </a:r>
          </a:p>
          <a:p>
            <a:pPr lvl="1"/>
            <a:r>
              <a:rPr lang="en-US" dirty="0"/>
              <a:t>Identify the order of a reaction from concentration/time data</a:t>
            </a:r>
          </a:p>
        </p:txBody>
      </p:sp>
    </p:spTree>
    <p:extLst>
      <p:ext uri="{BB962C8B-B14F-4D97-AF65-F5344CB8AC3E}">
        <p14:creationId xmlns:p14="http://schemas.microsoft.com/office/powerpoint/2010/main" val="2174815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Rate Laws</a:t>
            </a:r>
          </a:p>
        </p:txBody>
      </p:sp>
      <p:sp>
        <p:nvSpPr>
          <p:cNvPr id="3" name="Content Placeholder 2"/>
          <p:cNvSpPr>
            <a:spLocks noGrp="1"/>
          </p:cNvSpPr>
          <p:nvPr>
            <p:ph idx="1"/>
          </p:nvPr>
        </p:nvSpPr>
        <p:spPr>
          <a:xfrm>
            <a:off x="628650" y="955965"/>
            <a:ext cx="7886700" cy="4746192"/>
          </a:xfrm>
        </p:spPr>
        <p:txBody>
          <a:bodyPr>
            <a:normAutofit/>
          </a:bodyPr>
          <a:lstStyle/>
          <a:p>
            <a:r>
              <a:rPr lang="en-US" dirty="0"/>
              <a:t>So far we have only talked about the concentration-rate relationship.</a:t>
            </a:r>
          </a:p>
          <a:p>
            <a:pPr marL="0" indent="0" algn="ctr">
              <a:buNone/>
            </a:pPr>
            <a:r>
              <a:rPr lang="en-US" sz="2100" i="1" dirty="0">
                <a:solidFill>
                  <a:schemeClr val="accent3"/>
                </a:solidFill>
              </a:rPr>
              <a:t>A</a:t>
            </a:r>
            <a:r>
              <a:rPr lang="en-US" sz="2100" dirty="0">
                <a:solidFill>
                  <a:schemeClr val="accent3"/>
                </a:solidFill>
              </a:rPr>
              <a:t> </a:t>
            </a:r>
            <a:r>
              <a:rPr lang="en-US" sz="2100" dirty="0">
                <a:solidFill>
                  <a:schemeClr val="accent3"/>
                </a:solidFill>
                <a:latin typeface="Times New Roman"/>
                <a:cs typeface="Times New Roman"/>
                <a:sym typeface="Wingdings" pitchFamily="2" charset="2"/>
              </a:rPr>
              <a:t>→</a:t>
            </a:r>
            <a:r>
              <a:rPr lang="en-US" sz="2100" dirty="0">
                <a:solidFill>
                  <a:schemeClr val="accent3"/>
                </a:solidFill>
                <a:sym typeface="Wingdings" pitchFamily="2" charset="2"/>
              </a:rPr>
              <a:t> products	Rate = </a:t>
            </a:r>
            <a:r>
              <a:rPr lang="en-US" sz="2100" i="1" dirty="0">
                <a:solidFill>
                  <a:schemeClr val="accent3"/>
                </a:solidFill>
                <a:sym typeface="Wingdings" pitchFamily="2" charset="2"/>
              </a:rPr>
              <a:t>k</a:t>
            </a:r>
            <a:r>
              <a:rPr lang="en-US" sz="2100" dirty="0">
                <a:solidFill>
                  <a:schemeClr val="accent3"/>
                </a:solidFill>
                <a:sym typeface="Wingdings" pitchFamily="2" charset="2"/>
              </a:rPr>
              <a:t>[</a:t>
            </a:r>
            <a:r>
              <a:rPr lang="en-US" sz="2100" i="1" dirty="0">
                <a:solidFill>
                  <a:schemeClr val="accent3"/>
                </a:solidFill>
                <a:sym typeface="Wingdings" pitchFamily="2" charset="2"/>
              </a:rPr>
              <a:t>A</a:t>
            </a:r>
            <a:r>
              <a:rPr lang="en-US" sz="2100" dirty="0">
                <a:solidFill>
                  <a:schemeClr val="accent3"/>
                </a:solidFill>
                <a:sym typeface="Wingdings" pitchFamily="2" charset="2"/>
              </a:rPr>
              <a:t>]</a:t>
            </a:r>
            <a:r>
              <a:rPr lang="en-US" sz="2100" i="1" baseline="30000" dirty="0">
                <a:solidFill>
                  <a:schemeClr val="accent3"/>
                </a:solidFill>
                <a:sym typeface="Wingdings" pitchFamily="2" charset="2"/>
              </a:rPr>
              <a:t>m</a:t>
            </a:r>
            <a:endParaRPr lang="en-US" sz="2100" i="1" dirty="0">
              <a:solidFill>
                <a:schemeClr val="accent3"/>
              </a:solidFill>
            </a:endParaRPr>
          </a:p>
          <a:p>
            <a:endParaRPr lang="en-US" dirty="0"/>
          </a:p>
          <a:p>
            <a:r>
              <a:rPr lang="en-US" dirty="0"/>
              <a:t>The rate law can be integrated with respect to time to produce a concentration-time relationship known as an integrated rate law. </a:t>
            </a:r>
          </a:p>
          <a:p>
            <a:endParaRPr lang="en-US" dirty="0"/>
          </a:p>
          <a:p>
            <a:r>
              <a:rPr lang="en-US" dirty="0"/>
              <a:t>This relationship depends on the order of the reaction: Zero order, 1</a:t>
            </a:r>
            <a:r>
              <a:rPr lang="en-US" baseline="30000" dirty="0"/>
              <a:t>st</a:t>
            </a:r>
            <a:r>
              <a:rPr lang="en-US" dirty="0"/>
              <a:t> order, 2</a:t>
            </a:r>
            <a:r>
              <a:rPr lang="en-US" baseline="30000" dirty="0"/>
              <a:t>nd</a:t>
            </a:r>
            <a:r>
              <a:rPr lang="en-US" dirty="0"/>
              <a:t> order, etc.</a:t>
            </a:r>
          </a:p>
          <a:p>
            <a:r>
              <a:rPr lang="en-US" dirty="0"/>
              <a:t>In a zero order reaction, [A] </a:t>
            </a:r>
            <a:r>
              <a:rPr lang="en-US" dirty="0">
                <a:sym typeface="Symbol" panose="05050102010706020507" pitchFamily="18" charset="2"/>
              </a:rPr>
              <a:t>  must be 1.  ANY number to the zero power is 1.  The equation becomes  Rate = k.   Zero order implies constant rate.  (at constant T)</a:t>
            </a:r>
            <a:endParaRPr lang="en-US" dirty="0"/>
          </a:p>
          <a:p>
            <a:r>
              <a:rPr lang="en-US" dirty="0"/>
              <a:t>A new term, the half-life, will also be introduced. </a:t>
            </a:r>
          </a:p>
          <a:p>
            <a:endParaRPr lang="en-US" dirty="0"/>
          </a:p>
        </p:txBody>
      </p:sp>
    </p:spTree>
    <p:extLst>
      <p:ext uri="{BB962C8B-B14F-4D97-AF65-F5344CB8AC3E}">
        <p14:creationId xmlns:p14="http://schemas.microsoft.com/office/powerpoint/2010/main" val="336949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First-Order Reactions</a:t>
            </a:r>
          </a:p>
        </p:txBody>
      </p:sp>
      <p:sp>
        <p:nvSpPr>
          <p:cNvPr id="3" name="Content Placeholder 2"/>
          <p:cNvSpPr>
            <a:spLocks noGrp="1"/>
          </p:cNvSpPr>
          <p:nvPr>
            <p:ph idx="1"/>
          </p:nvPr>
        </p:nvSpPr>
        <p:spPr>
          <a:xfrm>
            <a:off x="628650" y="955965"/>
            <a:ext cx="7886700" cy="4694822"/>
          </a:xfrm>
        </p:spPr>
        <p:txBody>
          <a:bodyPr>
            <a:normAutofit/>
          </a:bodyPr>
          <a:lstStyle/>
          <a:p>
            <a:r>
              <a:rPr lang="en-US" dirty="0"/>
              <a:t>For 1</a:t>
            </a:r>
            <a:r>
              <a:rPr lang="en-US" baseline="30000" dirty="0"/>
              <a:t>st</a:t>
            </a:r>
            <a:r>
              <a:rPr lang="en-US" dirty="0"/>
              <a:t> order reactions of the type </a:t>
            </a:r>
            <a:r>
              <a:rPr lang="en-US" i="1" dirty="0"/>
              <a:t>A</a:t>
            </a:r>
            <a:r>
              <a:rPr lang="en-US" dirty="0"/>
              <a:t> </a:t>
            </a:r>
            <a:r>
              <a:rPr lang="en-US" dirty="0">
                <a:cs typeface="Times New Roman"/>
                <a:sym typeface="Wingdings" pitchFamily="2" charset="2"/>
              </a:rPr>
              <a:t>→</a:t>
            </a:r>
            <a:r>
              <a:rPr lang="en-US" dirty="0">
                <a:sym typeface="Wingdings" pitchFamily="2" charset="2"/>
              </a:rPr>
              <a:t> products</a:t>
            </a:r>
          </a:p>
          <a:p>
            <a:pPr marL="0" indent="0">
              <a:buNone/>
            </a:pPr>
            <a:r>
              <a:rPr lang="en-US" dirty="0">
                <a:sym typeface="Wingdings" pitchFamily="2" charset="2"/>
              </a:rPr>
              <a:t>	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p>
          <a:p>
            <a:endParaRPr lang="en-US" sz="2400" b="1" baseline="30000" dirty="0">
              <a:solidFill>
                <a:srgbClr val="FF0000"/>
              </a:solidFill>
              <a:sym typeface="Wingdings" pitchFamily="2" charset="2"/>
            </a:endParaRPr>
          </a:p>
          <a:p>
            <a:pPr marL="0" indent="0">
              <a:buNone/>
            </a:pPr>
            <a:r>
              <a:rPr lang="en-US" b="1" dirty="0">
                <a:sym typeface="Wingdings" pitchFamily="2" charset="2"/>
              </a:rPr>
              <a:t>	Integration with respect to time gives us:</a:t>
            </a:r>
            <a:endParaRPr lang="en-US" b="1" dirty="0"/>
          </a:p>
          <a:p>
            <a:endParaRPr lang="en-US" i="1" dirty="0">
              <a:sym typeface="Wingdings" pitchFamily="2" charset="2"/>
            </a:endParaRPr>
          </a:p>
          <a:p>
            <a:r>
              <a:rPr lang="en-US" i="1" dirty="0">
                <a:sym typeface="Wingdings" pitchFamily="2" charset="2"/>
              </a:rPr>
              <a:t>k</a:t>
            </a:r>
            <a:r>
              <a:rPr lang="en-US" dirty="0">
                <a:sym typeface="Wingdings" pitchFamily="2" charset="2"/>
              </a:rPr>
              <a:t> is the rate constant</a:t>
            </a:r>
          </a:p>
          <a:p>
            <a:r>
              <a:rPr lang="en-US" i="1" dirty="0">
                <a:sym typeface="Wingdings" pitchFamily="2" charset="2"/>
              </a:rPr>
              <a:t>t</a:t>
            </a:r>
            <a:r>
              <a:rPr lang="en-US" dirty="0">
                <a:sym typeface="Wingdings" pitchFamily="2" charset="2"/>
              </a:rPr>
              <a:t> is time</a:t>
            </a:r>
          </a:p>
          <a:p>
            <a:r>
              <a:rPr lang="en-US" dirty="0">
                <a:sym typeface="Wingdings" pitchFamily="2" charset="2"/>
              </a:rPr>
              <a:t>[</a:t>
            </a:r>
            <a:r>
              <a:rPr lang="en-US" i="1" dirty="0">
                <a:sym typeface="Wingdings" pitchFamily="2" charset="2"/>
              </a:rPr>
              <a:t>A</a:t>
            </a:r>
            <a:r>
              <a:rPr lang="en-US" dirty="0">
                <a:sym typeface="Wingdings" pitchFamily="2" charset="2"/>
              </a:rPr>
              <a:t>]</a:t>
            </a:r>
            <a:r>
              <a:rPr lang="en-US" baseline="-25000" dirty="0">
                <a:sym typeface="Wingdings" pitchFamily="2" charset="2"/>
              </a:rPr>
              <a:t>0</a:t>
            </a:r>
            <a:r>
              <a:rPr lang="en-US" dirty="0">
                <a:sym typeface="Wingdings" pitchFamily="2" charset="2"/>
              </a:rPr>
              <a:t> is the initial reactant conc. </a:t>
            </a:r>
          </a:p>
          <a:p>
            <a:r>
              <a:rPr lang="en-US" dirty="0">
                <a:sym typeface="Wingdings" pitchFamily="2" charset="2"/>
              </a:rPr>
              <a:t>[</a:t>
            </a:r>
            <a:r>
              <a:rPr lang="en-US" i="1" dirty="0">
                <a:sym typeface="Wingdings" pitchFamily="2" charset="2"/>
              </a:rPr>
              <a:t>A</a:t>
            </a:r>
            <a:r>
              <a:rPr lang="en-US" dirty="0">
                <a:sym typeface="Wingdings" pitchFamily="2" charset="2"/>
              </a:rPr>
              <a:t>]</a:t>
            </a:r>
            <a:r>
              <a:rPr lang="en-US" i="1" baseline="-25000" dirty="0">
                <a:sym typeface="Wingdings" pitchFamily="2" charset="2"/>
              </a:rPr>
              <a:t>t</a:t>
            </a:r>
            <a:r>
              <a:rPr lang="en-US" dirty="0">
                <a:sym typeface="Wingdings" pitchFamily="2" charset="2"/>
              </a:rPr>
              <a:t> is the reactant conc. </a:t>
            </a:r>
            <a:r>
              <a:rPr lang="en-US" i="1" dirty="0">
                <a:sym typeface="Wingdings" pitchFamily="2" charset="2"/>
              </a:rPr>
              <a:t>present</a:t>
            </a:r>
            <a:r>
              <a:rPr lang="en-US" dirty="0">
                <a:sym typeface="Wingdings" pitchFamily="2" charset="2"/>
              </a:rPr>
              <a:t> at time </a:t>
            </a:r>
            <a:r>
              <a:rPr lang="en-US" i="1" dirty="0">
                <a:sym typeface="Wingdings" pitchFamily="2" charset="2"/>
              </a:rPr>
              <a:t>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99939380"/>
              </p:ext>
            </p:extLst>
          </p:nvPr>
        </p:nvGraphicFramePr>
        <p:xfrm>
          <a:off x="6359704" y="1632502"/>
          <a:ext cx="2001534" cy="1202310"/>
        </p:xfrm>
        <a:graphic>
          <a:graphicData uri="http://schemas.openxmlformats.org/presentationml/2006/ole">
            <mc:AlternateContent xmlns:mc="http://schemas.openxmlformats.org/markup-compatibility/2006">
              <mc:Choice xmlns:v="urn:schemas-microsoft-com:vml" Requires="v">
                <p:oleObj spid="_x0000_s1032" name="Equation" r:id="rId3" imgW="722160" imgH="429480" progId="Equation.3">
                  <p:embed/>
                </p:oleObj>
              </mc:Choice>
              <mc:Fallback>
                <p:oleObj name="Equation" r:id="rId3" imgW="722160" imgH="42948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704" y="1632502"/>
                        <a:ext cx="2001534" cy="12023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2251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Form of the First-Order Integrated Rate Law</a:t>
            </a:r>
          </a:p>
        </p:txBody>
      </p:sp>
      <p:sp>
        <p:nvSpPr>
          <p:cNvPr id="3" name="Content Placeholder 2"/>
          <p:cNvSpPr>
            <a:spLocks noGrp="1"/>
          </p:cNvSpPr>
          <p:nvPr>
            <p:ph idx="1"/>
          </p:nvPr>
        </p:nvSpPr>
        <p:spPr>
          <a:xfrm>
            <a:off x="628650" y="955965"/>
            <a:ext cx="7886700" cy="4818111"/>
          </a:xfrm>
        </p:spPr>
        <p:txBody>
          <a:bodyPr/>
          <a:lstStyle/>
          <a:p>
            <a:endParaRPr lang="en-US" dirty="0"/>
          </a:p>
          <a:p>
            <a:endParaRPr lang="en-US" dirty="0"/>
          </a:p>
          <a:p>
            <a:endParaRPr lang="en-US" dirty="0"/>
          </a:p>
          <a:p>
            <a:endParaRPr lang="en-US" dirty="0"/>
          </a:p>
          <a:p>
            <a:r>
              <a:rPr lang="en-US" dirty="0"/>
              <a:t>We can put the first-order integrated rate law into the form</a:t>
            </a:r>
          </a:p>
          <a:p>
            <a:pPr marL="0" indent="0">
              <a:buNone/>
            </a:pPr>
            <a:endParaRPr lang="en-US" dirty="0"/>
          </a:p>
          <a:p>
            <a:pPr marL="0" indent="0">
              <a:buNone/>
            </a:pPr>
            <a:endParaRPr lang="en-US" dirty="0"/>
          </a:p>
          <a:p>
            <a:r>
              <a:rPr lang="en-US" i="1" dirty="0"/>
              <a:t>y</a:t>
            </a:r>
            <a:r>
              <a:rPr lang="en-US" dirty="0"/>
              <a:t> = </a:t>
            </a:r>
            <a:r>
              <a:rPr lang="en-US" i="1" dirty="0"/>
              <a:t>mx</a:t>
            </a:r>
            <a:r>
              <a:rPr lang="en-US" dirty="0"/>
              <a:t> + </a:t>
            </a:r>
            <a:r>
              <a:rPr lang="en-US" i="1" dirty="0"/>
              <a:t>b</a:t>
            </a:r>
          </a:p>
          <a:p>
            <a:pPr lvl="1"/>
            <a:r>
              <a:rPr lang="en-US" b="1" dirty="0">
                <a:solidFill>
                  <a:schemeClr val="tx1"/>
                </a:solidFill>
              </a:rPr>
              <a:t>ln[</a:t>
            </a:r>
            <a:r>
              <a:rPr lang="en-US" b="1" i="1" dirty="0">
                <a:solidFill>
                  <a:schemeClr val="tx1"/>
                </a:solidFill>
              </a:rPr>
              <a:t>A</a:t>
            </a:r>
            <a:r>
              <a:rPr lang="en-US" b="1" dirty="0">
                <a:solidFill>
                  <a:schemeClr val="tx1"/>
                </a:solidFill>
              </a:rPr>
              <a:t>]</a:t>
            </a:r>
            <a:r>
              <a:rPr lang="en-US" b="1" i="1" baseline="-25000" dirty="0">
                <a:solidFill>
                  <a:schemeClr val="tx1"/>
                </a:solidFill>
              </a:rPr>
              <a:t>t</a:t>
            </a:r>
            <a:r>
              <a:rPr lang="en-US" dirty="0">
                <a:solidFill>
                  <a:schemeClr val="tx1"/>
                </a:solidFill>
              </a:rPr>
              <a:t> plotted on the </a:t>
            </a:r>
            <a:r>
              <a:rPr lang="en-US" b="1" i="1" dirty="0">
                <a:solidFill>
                  <a:schemeClr val="tx1"/>
                </a:solidFill>
              </a:rPr>
              <a:t>y</a:t>
            </a:r>
            <a:r>
              <a:rPr lang="en-US" b="1" dirty="0">
                <a:solidFill>
                  <a:schemeClr val="tx1"/>
                </a:solidFill>
              </a:rPr>
              <a:t>-axis</a:t>
            </a:r>
          </a:p>
          <a:p>
            <a:pPr lvl="1"/>
            <a:r>
              <a:rPr lang="en-US" b="1" dirty="0">
                <a:solidFill>
                  <a:schemeClr val="tx1"/>
                </a:solidFill>
              </a:rPr>
              <a:t>time (</a:t>
            </a:r>
            <a:r>
              <a:rPr lang="en-US" b="1" i="1" dirty="0">
                <a:solidFill>
                  <a:schemeClr val="tx1"/>
                </a:solidFill>
              </a:rPr>
              <a:t>t</a:t>
            </a:r>
            <a:r>
              <a:rPr lang="en-US" b="1" dirty="0">
                <a:solidFill>
                  <a:schemeClr val="tx1"/>
                </a:solidFill>
              </a:rPr>
              <a:t>) plotted </a:t>
            </a:r>
            <a:r>
              <a:rPr lang="en-US" dirty="0">
                <a:solidFill>
                  <a:schemeClr val="tx1"/>
                </a:solidFill>
              </a:rPr>
              <a:t>on the </a:t>
            </a:r>
            <a:r>
              <a:rPr lang="en-US" b="1" i="1" dirty="0">
                <a:solidFill>
                  <a:schemeClr val="tx1"/>
                </a:solidFill>
              </a:rPr>
              <a:t>x</a:t>
            </a:r>
            <a:r>
              <a:rPr lang="en-US" b="1" dirty="0">
                <a:solidFill>
                  <a:schemeClr val="tx1"/>
                </a:solidFill>
              </a:rPr>
              <a:t>-axis</a:t>
            </a:r>
          </a:p>
          <a:p>
            <a:pPr lvl="1"/>
            <a:r>
              <a:rPr lang="en-US" dirty="0">
                <a:solidFill>
                  <a:schemeClr val="tx1"/>
                </a:solidFill>
              </a:rPr>
              <a:t>The</a:t>
            </a:r>
            <a:r>
              <a:rPr lang="en-US" b="1" dirty="0">
                <a:solidFill>
                  <a:schemeClr val="tx1"/>
                </a:solidFill>
              </a:rPr>
              <a:t> slope</a:t>
            </a:r>
            <a:r>
              <a:rPr lang="en-US" dirty="0">
                <a:solidFill>
                  <a:schemeClr val="tx1"/>
                </a:solidFill>
              </a:rPr>
              <a:t> of the line is </a:t>
            </a:r>
            <a:r>
              <a:rPr lang="en-US" b="1" dirty="0">
                <a:solidFill>
                  <a:schemeClr val="tx1"/>
                </a:solidFill>
              </a:rPr>
              <a:t>–</a:t>
            </a:r>
            <a:r>
              <a:rPr lang="en-US" b="1" i="1" dirty="0">
                <a:solidFill>
                  <a:schemeClr val="tx1"/>
                </a:solidFill>
              </a:rPr>
              <a:t>k</a:t>
            </a:r>
            <a:r>
              <a:rPr lang="en-US" b="1" dirty="0">
                <a:solidFill>
                  <a:schemeClr val="tx1"/>
                </a:solidFill>
              </a:rPr>
              <a:t> </a:t>
            </a:r>
          </a:p>
          <a:p>
            <a:pPr lvl="1"/>
            <a:r>
              <a:rPr lang="en-US" dirty="0">
                <a:solidFill>
                  <a:schemeClr val="tx1"/>
                </a:solidFill>
              </a:rPr>
              <a:t>The </a:t>
            </a:r>
            <a:r>
              <a:rPr lang="en-US" b="1" i="1" dirty="0">
                <a:solidFill>
                  <a:schemeClr val="tx1"/>
                </a:solidFill>
              </a:rPr>
              <a:t>y</a:t>
            </a:r>
            <a:r>
              <a:rPr lang="en-US" b="1" dirty="0">
                <a:solidFill>
                  <a:schemeClr val="tx1"/>
                </a:solidFill>
              </a:rPr>
              <a:t>-intercept </a:t>
            </a:r>
            <a:r>
              <a:rPr lang="en-US" dirty="0">
                <a:solidFill>
                  <a:schemeClr val="tx1"/>
                </a:solidFill>
              </a:rPr>
              <a:t>is </a:t>
            </a:r>
            <a:r>
              <a:rPr lang="en-US" b="1" dirty="0">
                <a:solidFill>
                  <a:schemeClr val="tx1"/>
                </a:solidFill>
              </a:rPr>
              <a:t>ln[</a:t>
            </a:r>
            <a:r>
              <a:rPr lang="en-US" b="1" i="1" dirty="0">
                <a:solidFill>
                  <a:schemeClr val="tx1"/>
                </a:solidFill>
              </a:rPr>
              <a:t>A</a:t>
            </a:r>
            <a:r>
              <a:rPr lang="en-US" b="1" dirty="0">
                <a:solidFill>
                  <a:schemeClr val="tx1"/>
                </a:solidFill>
              </a:rPr>
              <a:t>]</a:t>
            </a:r>
            <a:r>
              <a:rPr lang="en-US" b="1" baseline="-25000" dirty="0">
                <a:solidFill>
                  <a:schemeClr val="tx1"/>
                </a:solidFill>
              </a:rPr>
              <a:t>0</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786297"/>
              </p:ext>
            </p:extLst>
          </p:nvPr>
        </p:nvGraphicFramePr>
        <p:xfrm>
          <a:off x="2681555" y="2983120"/>
          <a:ext cx="3238697" cy="540721"/>
        </p:xfrm>
        <a:graphic>
          <a:graphicData uri="http://schemas.openxmlformats.org/presentationml/2006/ole">
            <mc:AlternateContent xmlns:mc="http://schemas.openxmlformats.org/markup-compatibility/2006">
              <mc:Choice xmlns:v="urn:schemas-microsoft-com:vml" Requires="v">
                <p:oleObj spid="_x0000_s2062" name="Equation" r:id="rId3" imgW="1362240" imgH="219240" progId="Equation.3">
                  <p:embed/>
                </p:oleObj>
              </mc:Choice>
              <mc:Fallback>
                <p:oleObj name="Equation" r:id="rId3" imgW="1362240" imgH="21924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555" y="2983120"/>
                        <a:ext cx="3238697" cy="54072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21176127"/>
              </p:ext>
            </p:extLst>
          </p:nvPr>
        </p:nvGraphicFramePr>
        <p:xfrm>
          <a:off x="811746" y="1079255"/>
          <a:ext cx="1869809" cy="1123184"/>
        </p:xfrm>
        <a:graphic>
          <a:graphicData uri="http://schemas.openxmlformats.org/presentationml/2006/ole">
            <mc:AlternateContent xmlns:mc="http://schemas.openxmlformats.org/markup-compatibility/2006">
              <mc:Choice xmlns:v="urn:schemas-microsoft-com:vml" Requires="v">
                <p:oleObj spid="_x0000_s2063" name="Equation" r:id="rId5" imgW="722160" imgH="429480" progId="Equation.3">
                  <p:embed/>
                </p:oleObj>
              </mc:Choice>
              <mc:Fallback>
                <p:oleObj name="Equation" r:id="rId5" imgW="722160" imgH="42948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46" y="1079255"/>
                        <a:ext cx="1869809" cy="112318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8888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 3">
            <a:extLst>
              <a:ext uri="{FF2B5EF4-FFF2-40B4-BE49-F238E27FC236}">
                <a16:creationId xmlns:a16="http://schemas.microsoft.com/office/drawing/2014/main" id="{BE620533-2F02-44A6-AE07-92D120458186}"/>
              </a:ext>
            </a:extLst>
          </p:cNvPr>
          <p:cNvGraphicFramePr/>
          <p:nvPr>
            <p:extLst>
              <p:ext uri="{D42A27DB-BD31-4B8C-83A1-F6EECF244321}">
                <p14:modId xmlns:p14="http://schemas.microsoft.com/office/powerpoint/2010/main" val="789181568"/>
              </p:ext>
            </p:extLst>
          </p:nvPr>
        </p:nvGraphicFramePr>
        <p:xfrm>
          <a:off x="1338943" y="1458686"/>
          <a:ext cx="6585857" cy="492819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2D8E810-C5EE-4DB4-8153-533FAE8CC3F2}"/>
              </a:ext>
            </a:extLst>
          </p:cNvPr>
          <p:cNvSpPr txBox="1"/>
          <p:nvPr/>
        </p:nvSpPr>
        <p:spPr>
          <a:xfrm>
            <a:off x="1589314" y="1001486"/>
            <a:ext cx="6063343" cy="369332"/>
          </a:xfrm>
          <a:prstGeom prst="rect">
            <a:avLst/>
          </a:prstGeom>
          <a:noFill/>
        </p:spPr>
        <p:txBody>
          <a:bodyPr wrap="square" rtlCol="0">
            <a:spAutoFit/>
          </a:bodyPr>
          <a:lstStyle/>
          <a:p>
            <a:r>
              <a:rPr lang="en-US" dirty="0"/>
              <a:t>Graph of molarity vs. time for 0, 1</a:t>
            </a:r>
            <a:r>
              <a:rPr lang="en-US" baseline="30000" dirty="0"/>
              <a:t>st</a:t>
            </a:r>
            <a:r>
              <a:rPr lang="en-US" dirty="0"/>
              <a:t>, and second order </a:t>
            </a:r>
            <a:r>
              <a:rPr lang="en-US" dirty="0" err="1"/>
              <a:t>rxns</a:t>
            </a:r>
            <a:r>
              <a:rPr lang="en-US" dirty="0"/>
              <a:t>.</a:t>
            </a:r>
          </a:p>
        </p:txBody>
      </p:sp>
    </p:spTree>
    <p:extLst>
      <p:ext uri="{BB962C8B-B14F-4D97-AF65-F5344CB8AC3E}">
        <p14:creationId xmlns:p14="http://schemas.microsoft.com/office/powerpoint/2010/main" val="697483534"/>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D645A8-000E-4D1A-8847-3E3F7037B2B9}"/>
              </a:ext>
            </a:extLst>
          </p:cNvPr>
          <p:cNvSpPr txBox="1"/>
          <p:nvPr/>
        </p:nvSpPr>
        <p:spPr>
          <a:xfrm>
            <a:off x="555171" y="1175657"/>
            <a:ext cx="8131629" cy="2862322"/>
          </a:xfrm>
          <a:prstGeom prst="rect">
            <a:avLst/>
          </a:prstGeom>
          <a:noFill/>
        </p:spPr>
        <p:txBody>
          <a:bodyPr wrap="square" rtlCol="0">
            <a:spAutoFit/>
          </a:bodyPr>
          <a:lstStyle/>
          <a:p>
            <a:r>
              <a:rPr lang="en-US" dirty="0"/>
              <a:t>Look at line B  (red).  What is indicated about the reaction rate by the fact that the graph is a straight line?      0 order reactions are relatively rare.</a:t>
            </a:r>
          </a:p>
          <a:p>
            <a:endParaRPr lang="en-US" dirty="0"/>
          </a:p>
          <a:p>
            <a:r>
              <a:rPr lang="en-US" dirty="0"/>
              <a:t>Lines  A  and C  ( blue and green) are BOTH curved.  One is first order, one is second. Can we determine which is which?</a:t>
            </a:r>
          </a:p>
          <a:p>
            <a:endParaRPr lang="en-US" dirty="0"/>
          </a:p>
          <a:p>
            <a:r>
              <a:rPr lang="en-US" dirty="0"/>
              <a:t>Going back to slide 40, we see that for a FIRST order reaction, a graph of Ln[X] vs time produces a straight line.   The slope is –k  for that reaction.  </a:t>
            </a:r>
          </a:p>
          <a:p>
            <a:endParaRPr lang="en-US" dirty="0"/>
          </a:p>
          <a:p>
            <a:endParaRPr lang="en-US" dirty="0"/>
          </a:p>
        </p:txBody>
      </p:sp>
    </p:spTree>
    <p:extLst>
      <p:ext uri="{BB962C8B-B14F-4D97-AF65-F5344CB8AC3E}">
        <p14:creationId xmlns:p14="http://schemas.microsoft.com/office/powerpoint/2010/main" val="121168795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 1">
            <a:extLst>
              <a:ext uri="{FF2B5EF4-FFF2-40B4-BE49-F238E27FC236}">
                <a16:creationId xmlns:a16="http://schemas.microsoft.com/office/drawing/2014/main" id="{16359AE4-8152-4C78-A801-8A52C3F30987}"/>
              </a:ext>
            </a:extLst>
          </p:cNvPr>
          <p:cNvGraphicFramePr/>
          <p:nvPr>
            <p:extLst>
              <p:ext uri="{D42A27DB-BD31-4B8C-83A1-F6EECF244321}">
                <p14:modId xmlns:p14="http://schemas.microsoft.com/office/powerpoint/2010/main" val="3910002672"/>
              </p:ext>
            </p:extLst>
          </p:nvPr>
        </p:nvGraphicFramePr>
        <p:xfrm>
          <a:off x="1828799" y="1217068"/>
          <a:ext cx="5921829" cy="4008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BE232AF-2E8F-480A-A62F-D9B49ADD2C3F}"/>
              </a:ext>
            </a:extLst>
          </p:cNvPr>
          <p:cNvSpPr txBox="1"/>
          <p:nvPr/>
        </p:nvSpPr>
        <p:spPr>
          <a:xfrm>
            <a:off x="1600200" y="5421086"/>
            <a:ext cx="6542314" cy="923330"/>
          </a:xfrm>
          <a:prstGeom prst="rect">
            <a:avLst/>
          </a:prstGeom>
          <a:noFill/>
        </p:spPr>
        <p:txBody>
          <a:bodyPr wrap="square" rtlCol="0">
            <a:spAutoFit/>
          </a:bodyPr>
          <a:lstStyle/>
          <a:p>
            <a:r>
              <a:rPr lang="en-US" dirty="0"/>
              <a:t>Find the slope of line C.  We know because the </a:t>
            </a:r>
            <a:r>
              <a:rPr lang="en-US" dirty="0" err="1"/>
              <a:t>LnC</a:t>
            </a:r>
            <a:r>
              <a:rPr lang="en-US" dirty="0"/>
              <a:t> vs time graph is linear, that reaction C is first order.  Rate = k[C].  And k = - slope. (the slope here is negative, but k is always a positive number.</a:t>
            </a:r>
          </a:p>
        </p:txBody>
      </p:sp>
    </p:spTree>
    <p:extLst>
      <p:ext uri="{BB962C8B-B14F-4D97-AF65-F5344CB8AC3E}">
        <p14:creationId xmlns:p14="http://schemas.microsoft.com/office/powerpoint/2010/main" val="3037907430"/>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7612C-EC9B-4120-9EA5-77F679316564}"/>
              </a:ext>
            </a:extLst>
          </p:cNvPr>
          <p:cNvSpPr txBox="1"/>
          <p:nvPr/>
        </p:nvSpPr>
        <p:spPr>
          <a:xfrm>
            <a:off x="642257" y="957943"/>
            <a:ext cx="8240486" cy="4247317"/>
          </a:xfrm>
          <a:prstGeom prst="rect">
            <a:avLst/>
          </a:prstGeom>
          <a:noFill/>
        </p:spPr>
        <p:txBody>
          <a:bodyPr wrap="square" rtlCol="0">
            <a:spAutoFit/>
          </a:bodyPr>
          <a:lstStyle/>
          <a:p>
            <a:r>
              <a:rPr lang="en-US" dirty="0"/>
              <a:t>You can pick any two points on the line  (  C ) to get the slope.   When “X” is 24 sec, “Y” is -1.  When X is 34 seconds, Y is -2.  That gives us a slope of -0.10, so k = .10</a:t>
            </a:r>
          </a:p>
          <a:p>
            <a:endParaRPr lang="en-US" dirty="0"/>
          </a:p>
          <a:p>
            <a:r>
              <a:rPr lang="en-US" dirty="0"/>
              <a:t>We can now use the equation  Ln[A]</a:t>
            </a:r>
            <a:r>
              <a:rPr lang="en-US" sz="1100" dirty="0"/>
              <a:t>t</a:t>
            </a:r>
            <a:r>
              <a:rPr lang="en-US" dirty="0"/>
              <a:t> =  Ln [</a:t>
            </a:r>
            <a:r>
              <a:rPr lang="en-US" dirty="0" err="1"/>
              <a:t>Ao</a:t>
            </a:r>
            <a:r>
              <a:rPr lang="en-US" dirty="0"/>
              <a:t>]  - kt.   </a:t>
            </a:r>
          </a:p>
          <a:p>
            <a:endParaRPr lang="en-US" dirty="0"/>
          </a:p>
          <a:p>
            <a:r>
              <a:rPr lang="en-US" dirty="0"/>
              <a:t>Go back to slide 41. The INITIAL [C} was 4 molar.    How long would it take for it to become 1 molar?    Ln 4 -  Ln 1  =   .10 t.      It should be 13.8 seconds.  </a:t>
            </a:r>
          </a:p>
          <a:p>
            <a:endParaRPr lang="en-US" dirty="0"/>
          </a:p>
          <a:p>
            <a:r>
              <a:rPr lang="en-US" dirty="0"/>
              <a:t>Given the initial [C] of 4 molar,  what should its molarity be after 20 seconds?</a:t>
            </a:r>
          </a:p>
          <a:p>
            <a:endParaRPr lang="en-US" dirty="0"/>
          </a:p>
          <a:p>
            <a:r>
              <a:rPr lang="en-US" dirty="0"/>
              <a:t>Ln 4  -  Ln x  =  20 ( .10 )       Ln x =  Ln 4  -  2.   Ln x = -0.613.   To solve for “x”, we use the “Inverse log” key or  e to the x key on the calculator.   You should get that x = 0.54.</a:t>
            </a:r>
          </a:p>
          <a:p>
            <a:endParaRPr lang="en-US" dirty="0"/>
          </a:p>
          <a:p>
            <a:r>
              <a:rPr lang="en-US" dirty="0"/>
              <a:t>You can see that those two values,  13.8 s  and 0.54 molar correspond to the molarity graph.</a:t>
            </a:r>
          </a:p>
        </p:txBody>
      </p:sp>
    </p:spTree>
    <p:extLst>
      <p:ext uri="{BB962C8B-B14F-4D97-AF65-F5344CB8AC3E}">
        <p14:creationId xmlns:p14="http://schemas.microsoft.com/office/powerpoint/2010/main" val="4090829223"/>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Rate Laws</a:t>
            </a:r>
          </a:p>
        </p:txBody>
      </p:sp>
      <p:sp>
        <p:nvSpPr>
          <p:cNvPr id="3" name="Content Placeholder 2"/>
          <p:cNvSpPr>
            <a:spLocks noGrp="1"/>
          </p:cNvSpPr>
          <p:nvPr>
            <p:ph idx="1"/>
          </p:nvPr>
        </p:nvSpPr>
        <p:spPr>
          <a:xfrm>
            <a:off x="628650" y="955965"/>
            <a:ext cx="7886700" cy="4540709"/>
          </a:xfrm>
        </p:spPr>
        <p:txBody>
          <a:bodyPr>
            <a:normAutofit fontScale="92500" lnSpcReduction="10000"/>
          </a:bodyPr>
          <a:lstStyle/>
          <a:p>
            <a:r>
              <a:rPr lang="en-US" sz="2300" dirty="0">
                <a:sym typeface="Wingdings" pitchFamily="2" charset="2"/>
              </a:rPr>
              <a:t>Note that when using all of the integrated rate laws</a:t>
            </a:r>
          </a:p>
          <a:p>
            <a:endParaRPr lang="en-US" sz="2300" dirty="0">
              <a:sym typeface="Wingdings" pitchFamily="2" charset="2"/>
            </a:endParaRPr>
          </a:p>
          <a:p>
            <a:pPr>
              <a:buNone/>
            </a:pPr>
            <a:endParaRPr lang="en-US" sz="2300" dirty="0">
              <a:sym typeface="Wingdings" pitchFamily="2" charset="2"/>
            </a:endParaRPr>
          </a:p>
          <a:p>
            <a:pPr>
              <a:buNone/>
            </a:pPr>
            <a:endParaRPr lang="en-US" sz="2300" dirty="0">
              <a:sym typeface="Wingdings" pitchFamily="2" charset="2"/>
            </a:endParaRPr>
          </a:p>
          <a:p>
            <a:pPr>
              <a:buNone/>
            </a:pPr>
            <a:endParaRPr lang="en-US" sz="2300" dirty="0">
              <a:sym typeface="Wingdings" pitchFamily="2" charset="2"/>
            </a:endParaRPr>
          </a:p>
          <a:p>
            <a:r>
              <a:rPr lang="en-US" sz="2300" dirty="0">
                <a:sym typeface="Wingdings" pitchFamily="2" charset="2"/>
              </a:rPr>
              <a:t>The amount of reactant (</a:t>
            </a:r>
            <a:r>
              <a:rPr lang="en-US" sz="2300" i="1" dirty="0">
                <a:sym typeface="Wingdings" pitchFamily="2" charset="2"/>
              </a:rPr>
              <a:t>A</a:t>
            </a:r>
            <a:r>
              <a:rPr lang="en-US" sz="2300" dirty="0">
                <a:sym typeface="Wingdings" pitchFamily="2" charset="2"/>
              </a:rPr>
              <a:t>) does not always need to be expressed in Molarity (M) as the equations imply.</a:t>
            </a:r>
          </a:p>
          <a:p>
            <a:pPr marL="0" indent="0">
              <a:buNone/>
            </a:pPr>
            <a:r>
              <a:rPr lang="en-US" sz="2300" dirty="0">
                <a:sym typeface="Wingdings" pitchFamily="2" charset="2"/>
              </a:rPr>
              <a:t> </a:t>
            </a:r>
            <a:endParaRPr lang="en-US" sz="2300" i="1" dirty="0">
              <a:sym typeface="Wingdings" pitchFamily="2" charset="2"/>
            </a:endParaRPr>
          </a:p>
          <a:p>
            <a:r>
              <a:rPr lang="en-US" sz="2300" i="1" dirty="0">
                <a:sym typeface="Wingdings" pitchFamily="2" charset="2"/>
              </a:rPr>
              <a:t> </a:t>
            </a:r>
            <a:r>
              <a:rPr lang="en-US" sz="2300" dirty="0">
                <a:sym typeface="Wingdings" pitchFamily="2" charset="2"/>
              </a:rPr>
              <a:t>The amount can also be expressed in</a:t>
            </a:r>
          </a:p>
          <a:p>
            <a:pPr lvl="1"/>
            <a:r>
              <a:rPr lang="en-US" sz="2100" dirty="0">
                <a:solidFill>
                  <a:schemeClr val="accent3"/>
                </a:solidFill>
                <a:sym typeface="Wingdings" pitchFamily="2" charset="2"/>
              </a:rPr>
              <a:t>Mass (g, mg, etc.) </a:t>
            </a:r>
          </a:p>
          <a:p>
            <a:pPr lvl="1"/>
            <a:r>
              <a:rPr lang="en-US" sz="2100" dirty="0">
                <a:solidFill>
                  <a:schemeClr val="accent3"/>
                </a:solidFill>
                <a:sym typeface="Wingdings" pitchFamily="2" charset="2"/>
              </a:rPr>
              <a:t>Number of molecules or atoms</a:t>
            </a:r>
          </a:p>
          <a:p>
            <a:pPr lvl="1"/>
            <a:r>
              <a:rPr lang="en-US" sz="2100" dirty="0">
                <a:solidFill>
                  <a:schemeClr val="accent3"/>
                </a:solidFill>
                <a:sym typeface="Wingdings" pitchFamily="2" charset="2"/>
              </a:rPr>
              <a:t>Other conc. units such as g/L</a:t>
            </a:r>
          </a:p>
          <a:p>
            <a:pPr lvl="1"/>
            <a:r>
              <a:rPr lang="en-US" sz="2100" dirty="0">
                <a:solidFill>
                  <a:schemeClr val="accent3"/>
                </a:solidFill>
                <a:sym typeface="Wingdings" pitchFamily="2" charset="2"/>
              </a:rPr>
              <a:t>Partial pressure if </a:t>
            </a:r>
            <a:r>
              <a:rPr lang="en-US" sz="2100" i="1" dirty="0">
                <a:solidFill>
                  <a:schemeClr val="accent3"/>
                </a:solidFill>
                <a:sym typeface="Wingdings" pitchFamily="2" charset="2"/>
              </a:rPr>
              <a:t>A</a:t>
            </a:r>
            <a:r>
              <a:rPr lang="en-US" sz="2100" dirty="0">
                <a:solidFill>
                  <a:schemeClr val="accent3"/>
                </a:solidFill>
                <a:sym typeface="Wingdings" pitchFamily="2" charset="2"/>
              </a:rPr>
              <a:t> is a gas (assuming volume and temperature remain constant).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6054515"/>
              </p:ext>
            </p:extLst>
          </p:nvPr>
        </p:nvGraphicFramePr>
        <p:xfrm>
          <a:off x="1776329" y="1513465"/>
          <a:ext cx="1768254" cy="1062181"/>
        </p:xfrm>
        <a:graphic>
          <a:graphicData uri="http://schemas.openxmlformats.org/presentationml/2006/ole">
            <mc:AlternateContent xmlns:mc="http://schemas.openxmlformats.org/markup-compatibility/2006">
              <mc:Choice xmlns:v="urn:schemas-microsoft-com:vml" Requires="v">
                <p:oleObj spid="_x0000_s3086" name="Equation" r:id="rId3" imgW="722160" imgH="429480" progId="Equation.3">
                  <p:embed/>
                </p:oleObj>
              </mc:Choice>
              <mc:Fallback>
                <p:oleObj name="Equation" r:id="rId3" imgW="722160" imgH="42948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329" y="1513465"/>
                        <a:ext cx="1768254" cy="106218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41213"/>
              </p:ext>
            </p:extLst>
          </p:nvPr>
        </p:nvGraphicFramePr>
        <p:xfrm>
          <a:off x="4664467" y="1770027"/>
          <a:ext cx="3105364" cy="518759"/>
        </p:xfrm>
        <a:graphic>
          <a:graphicData uri="http://schemas.openxmlformats.org/presentationml/2006/ole">
            <mc:AlternateContent xmlns:mc="http://schemas.openxmlformats.org/markup-compatibility/2006">
              <mc:Choice xmlns:v="urn:schemas-microsoft-com:vml" Requires="v">
                <p:oleObj spid="_x0000_s3087" name="Equation" r:id="rId5" imgW="1362240" imgH="219240" progId="Equation.3">
                  <p:embed/>
                </p:oleObj>
              </mc:Choice>
              <mc:Fallback>
                <p:oleObj name="Equation" r:id="rId5" imgW="1362240" imgH="21924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467" y="1770027"/>
                        <a:ext cx="3105364" cy="5187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0384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12.9</a:t>
            </a:r>
          </a:p>
        </p:txBody>
      </p:sp>
      <p:sp>
        <p:nvSpPr>
          <p:cNvPr id="7" name="Figure Legend"/>
          <p:cNvSpPr>
            <a:spLocks noGrp="1"/>
          </p:cNvSpPr>
          <p:nvPr>
            <p:ph type="body" sz="quarter" idx="14"/>
          </p:nvPr>
        </p:nvSpPr>
        <p:spPr>
          <a:xfrm>
            <a:off x="457200" y="5178056"/>
            <a:ext cx="8062912" cy="832308"/>
          </a:xfrm>
        </p:spPr>
        <p:txBody>
          <a:bodyPr>
            <a:normAutofit/>
          </a:bodyPr>
          <a:lstStyle/>
          <a:p>
            <a:pPr marL="0" indent="0">
              <a:buNone/>
            </a:pPr>
            <a:r>
              <a:rPr lang="en-US" sz="1600" dirty="0"/>
              <a:t>The linear relationship between the ln[H</a:t>
            </a:r>
            <a:r>
              <a:rPr lang="en-US" sz="1600" baseline="-25000" dirty="0"/>
              <a:t>2</a:t>
            </a:r>
            <a:r>
              <a:rPr lang="en-US" sz="1600" dirty="0"/>
              <a:t>O</a:t>
            </a:r>
            <a:r>
              <a:rPr lang="en-US" sz="1600" baseline="-25000" dirty="0"/>
              <a:t>2</a:t>
            </a:r>
            <a:r>
              <a:rPr lang="en-US" sz="1600" dirty="0"/>
              <a:t>] and time shows that the decomposition of hydrogen peroxide is a first-order reaction.</a:t>
            </a:r>
          </a:p>
        </p:txBody>
      </p:sp>
      <p:pic>
        <p:nvPicPr>
          <p:cNvPr id="24578" name="Picture 2" descr="A graph is shown with the label “Time ( h )” on the x-axis and “l n [ H subscript 2 O subscript 2 ]” on the y-axis. The x-axis shows markings at 6, 12, 18, and 24 hours. The vertical axis shows markings at negative 3, negative 2, negative 1, and 0. A decreasing linear trend line is drawn through five points represented at the coordinates (0, 0), (6, negative 0.693), (12, negative 1.386), (18, negative 2.079), and (24, negative 2.7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29327" y="1145410"/>
            <a:ext cx="5260569" cy="37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5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F634617-4A74-4EB3-843B-0E82D333750F}"/>
              </a:ext>
            </a:extLst>
          </p:cNvPr>
          <p:cNvSpPr>
            <a:spLocks noGrp="1" noChangeArrowheads="1"/>
          </p:cNvSpPr>
          <p:nvPr>
            <p:ph type="title" idx="4294967295"/>
          </p:nvPr>
        </p:nvSpPr>
        <p:spPr>
          <a:xfrm>
            <a:off x="0" y="228600"/>
            <a:ext cx="9144000" cy="1143000"/>
          </a:xfrm>
        </p:spPr>
        <p:txBody>
          <a:bodyPr/>
          <a:lstStyle/>
          <a:p>
            <a:r>
              <a:rPr lang="en-US" altLang="en-US"/>
              <a:t>Factors That Affect Reaction Rates</a:t>
            </a:r>
          </a:p>
        </p:txBody>
      </p:sp>
      <p:sp>
        <p:nvSpPr>
          <p:cNvPr id="7171" name="Rectangle 3">
            <a:extLst>
              <a:ext uri="{FF2B5EF4-FFF2-40B4-BE49-F238E27FC236}">
                <a16:creationId xmlns:a16="http://schemas.microsoft.com/office/drawing/2014/main" id="{9222082E-9D0A-4D75-B995-1F64BC203755}"/>
              </a:ext>
            </a:extLst>
          </p:cNvPr>
          <p:cNvSpPr>
            <a:spLocks noGrp="1" noChangeArrowheads="1"/>
          </p:cNvSpPr>
          <p:nvPr>
            <p:ph type="body" idx="4294967295"/>
          </p:nvPr>
        </p:nvSpPr>
        <p:spPr/>
        <p:txBody>
          <a:bodyPr/>
          <a:lstStyle/>
          <a:p>
            <a:r>
              <a:rPr lang="en-US" altLang="en-US" sz="3600"/>
              <a:t>Temperature</a:t>
            </a:r>
            <a:endParaRPr lang="en-US" altLang="en-US"/>
          </a:p>
          <a:p>
            <a:pPr marL="914400" lvl="1" indent="-457200"/>
            <a:r>
              <a:rPr lang="en-US" altLang="en-US" sz="3200"/>
              <a:t>At higher temperatures, reactant molecules have more kinetic energy, move faster, and collide more often and with greater energy.</a:t>
            </a:r>
          </a:p>
        </p:txBody>
      </p:sp>
      <p:sp>
        <p:nvSpPr>
          <p:cNvPr id="28676" name="Footer Placeholder 6">
            <a:extLst>
              <a:ext uri="{FF2B5EF4-FFF2-40B4-BE49-F238E27FC236}">
                <a16:creationId xmlns:a16="http://schemas.microsoft.com/office/drawing/2014/main" id="{85230B46-725A-44C9-BC7A-5AA503E627E4}"/>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12.10</a:t>
            </a:r>
          </a:p>
        </p:txBody>
      </p:sp>
      <p:sp>
        <p:nvSpPr>
          <p:cNvPr id="7" name="Figure Legend"/>
          <p:cNvSpPr>
            <a:spLocks noGrp="1"/>
          </p:cNvSpPr>
          <p:nvPr>
            <p:ph type="body" sz="quarter" idx="14"/>
          </p:nvPr>
        </p:nvSpPr>
        <p:spPr/>
        <p:txBody>
          <a:bodyPr>
            <a:normAutofit/>
          </a:bodyPr>
          <a:lstStyle/>
          <a:p>
            <a:pPr marL="0" indent="0">
              <a:buNone/>
            </a:pPr>
            <a:r>
              <a:rPr lang="en-US" sz="1600" dirty="0"/>
              <a:t>These two graphs show first- and second-order plots for the dimerization of C</a:t>
            </a:r>
            <a:r>
              <a:rPr lang="en-US" sz="1600" baseline="-25000" dirty="0"/>
              <a:t>4</a:t>
            </a:r>
            <a:r>
              <a:rPr lang="en-US" sz="1600" dirty="0"/>
              <a:t>H</a:t>
            </a:r>
            <a:r>
              <a:rPr lang="en-US" sz="1600" baseline="-25000" dirty="0"/>
              <a:t>6</a:t>
            </a:r>
            <a:r>
              <a:rPr lang="en-US" sz="1600" dirty="0"/>
              <a:t>. The linear trend in the second-order plot (right) indicates that the reaction follows second-order kinetics.</a:t>
            </a:r>
          </a:p>
        </p:txBody>
      </p:sp>
      <p:pic>
        <p:nvPicPr>
          <p:cNvPr id="20482" name="Picture 2" descr="Two graphs are shown, each with the label “Time ( s )” on the x-axis. The graph on the left is labeled, “l n [ C subscript 4 H subscript 6 ],” on the y-axis. The graph on the right is labeled “1 divided by [ C subscript 4 H subscript 6 ],” on the y-axis. The x-axes for both graphs show markings at 3000 and 6000. The y-axis for the graph on the left shows markings at negative 6, negative 5, and negative 4. A decreasing slightly concave up curve is drawn through five points at coordinates that are (0, negative 4.605), (1600, negative 5.289), (3200, negative 5.692), (4800, negative 5.978), and (6200, negative 6.175). The y-axis for the graph on the right shows markings at 100, 300, and 500. An approximately linear increasing curve is drawn through five points at coordinates that are (0, 100), (1600, 198), (3200, 296), and (4800, 395), and (6200, 4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0458" y="1516801"/>
            <a:ext cx="7517917" cy="2736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51DB35-5145-49C0-AFF1-D6031C6C14CE}"/>
              </a:ext>
            </a:extLst>
          </p:cNvPr>
          <p:cNvSpPr txBox="1"/>
          <p:nvPr/>
        </p:nvSpPr>
        <p:spPr>
          <a:xfrm>
            <a:off x="642257" y="5671457"/>
            <a:ext cx="8403772" cy="923330"/>
          </a:xfrm>
          <a:prstGeom prst="rect">
            <a:avLst/>
          </a:prstGeom>
          <a:noFill/>
        </p:spPr>
        <p:txBody>
          <a:bodyPr wrap="square" rtlCol="0">
            <a:spAutoFit/>
          </a:bodyPr>
          <a:lstStyle/>
          <a:p>
            <a:r>
              <a:rPr lang="en-US" dirty="0"/>
              <a:t> As you can see, a second order system produces a straight line when 1/[A] is plotted against time.  The slope = k.  You will NOT be tested on second order graphs. However, you should be able to tell from these graphs that it is NOT first order!</a:t>
            </a:r>
          </a:p>
        </p:txBody>
      </p:sp>
    </p:spTree>
    <p:extLst>
      <p:ext uri="{BB962C8B-B14F-4D97-AF65-F5344CB8AC3E}">
        <p14:creationId xmlns:p14="http://schemas.microsoft.com/office/powerpoint/2010/main" val="2474122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12.11</a:t>
            </a:r>
            <a:endParaRPr lang="en-US" sz="2400" dirty="0">
              <a:solidFill>
                <a:srgbClr val="6CB255"/>
              </a:solidFill>
            </a:endParaRPr>
          </a:p>
        </p:txBody>
      </p:sp>
      <p:sp>
        <p:nvSpPr>
          <p:cNvPr id="14" name="Figure Legend"/>
          <p:cNvSpPr>
            <a:spLocks noGrp="1"/>
          </p:cNvSpPr>
          <p:nvPr>
            <p:ph type="body" sz="quarter" idx="14"/>
          </p:nvPr>
        </p:nvSpPr>
        <p:spPr>
          <a:xfrm>
            <a:off x="5528929" y="1107617"/>
            <a:ext cx="2991183" cy="5256973"/>
          </a:xfrm>
        </p:spPr>
        <p:txBody>
          <a:bodyPr>
            <a:noAutofit/>
          </a:bodyPr>
          <a:lstStyle/>
          <a:p>
            <a:pPr marL="0" indent="0">
              <a:buNone/>
            </a:pPr>
            <a:r>
              <a:rPr lang="en-US" sz="1600" dirty="0">
                <a:solidFill>
                  <a:srgbClr val="000000"/>
                </a:solidFill>
              </a:rPr>
              <a:t>The decomposition of NH</a:t>
            </a:r>
            <a:r>
              <a:rPr lang="en-US" sz="1600" baseline="-25000" dirty="0">
                <a:solidFill>
                  <a:srgbClr val="000000"/>
                </a:solidFill>
              </a:rPr>
              <a:t>3</a:t>
            </a:r>
            <a:r>
              <a:rPr lang="en-US" sz="1600" dirty="0">
                <a:solidFill>
                  <a:srgbClr val="000000"/>
                </a:solidFill>
              </a:rPr>
              <a:t> on a tungsten (W) surface is a zero-order reaction, whereas on a quartz (SiO</a:t>
            </a:r>
            <a:r>
              <a:rPr lang="en-US" sz="1600" baseline="-25000" dirty="0">
                <a:solidFill>
                  <a:srgbClr val="000000"/>
                </a:solidFill>
              </a:rPr>
              <a:t>2</a:t>
            </a:r>
            <a:r>
              <a:rPr lang="en-US" sz="1600" dirty="0">
                <a:solidFill>
                  <a:srgbClr val="000000"/>
                </a:solidFill>
              </a:rPr>
              <a:t>) surface, the reaction is first order.</a:t>
            </a:r>
          </a:p>
        </p:txBody>
      </p:sp>
      <p:pic>
        <p:nvPicPr>
          <p:cNvPr id="21506" name="Picture 2" descr="A graph is shown with the label, “Time ( s ),” on the x-axis and, “[ N H subscript 3 ] M,” on the y-axis. The x-axis shows a single value of 1000 marked near the right end of the axis. The vertical axis shows markings at 1.0 times 10 superscript negative 3, 2.0 times 10 superscript negative 3, and 3.0 times 10 superscript negative 3. A decreasing linear trend line is drawn through six points at the approximate coordinates: (0, 2.8 times 10 superscript negative 3), (200, 2.6 times 10 superscript negative 3), (400, 2.3 times 10 superscript negative 3), (600, 2.0 times 10 superscript negative 3), (800, 1.8 times 10 superscript negative 3), and (1000, 1.6 times 10 superscript negative 3). This line is labeled “Decomposition on W.” A decreasing slightly concave up curve is similarly drawn through eight points at the approximate coordinates: (0, 2.8 times 10 superscript negative 3), (100, 2.5 times 10 superscript negative 3), (200, 2.1 times 10 superscript negative 3), (300, 1.9 times 10 superscript negative 3), (400, 1.6 times 10 superscript negative 3), (500, 1.4 times 10 superscript negative 3), and (750, 1.1 times 10 superscript negative 3), ending at about (1000, 0.7 times 10 superscript negative 3). This curve is labeled “Decomposition on S i O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8066" y="1236774"/>
            <a:ext cx="4457701" cy="45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51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Half Life: First-Order Reaction</a:t>
            </a:r>
          </a:p>
        </p:txBody>
      </p:sp>
      <p:sp>
        <p:nvSpPr>
          <p:cNvPr id="3" name="Content Placeholder 2"/>
          <p:cNvSpPr>
            <a:spLocks noGrp="1"/>
          </p:cNvSpPr>
          <p:nvPr>
            <p:ph idx="1"/>
          </p:nvPr>
        </p:nvSpPr>
        <p:spPr>
          <a:xfrm>
            <a:off x="628650" y="955965"/>
            <a:ext cx="7886700" cy="4561257"/>
          </a:xfrm>
        </p:spPr>
        <p:txBody>
          <a:bodyPr>
            <a:normAutofit lnSpcReduction="10000"/>
          </a:bodyPr>
          <a:lstStyle/>
          <a:p>
            <a:r>
              <a:rPr lang="en-US" dirty="0"/>
              <a:t>The half-life</a:t>
            </a:r>
            <a:r>
              <a:rPr lang="en-US" i="1" dirty="0"/>
              <a:t> </a:t>
            </a:r>
            <a:r>
              <a:rPr lang="en-US" dirty="0"/>
              <a:t>(</a:t>
            </a:r>
            <a:r>
              <a:rPr lang="en-US" i="1" dirty="0"/>
              <a:t>t</a:t>
            </a:r>
            <a:r>
              <a:rPr lang="en-US" baseline="-25000" dirty="0"/>
              <a:t>1/2</a:t>
            </a:r>
            <a:r>
              <a:rPr lang="en-US" dirty="0"/>
              <a:t>) of a reaction is the time it takes for one half of a given amount of reactant to be consumed.</a:t>
            </a:r>
          </a:p>
          <a:p>
            <a:endParaRPr lang="en-US" dirty="0"/>
          </a:p>
          <a:p>
            <a:r>
              <a:rPr lang="en-US" dirty="0"/>
              <a:t>If the initial concentration is  </a:t>
            </a:r>
            <a:r>
              <a:rPr lang="en-US" dirty="0" err="1"/>
              <a:t>Ao</a:t>
            </a:r>
            <a:r>
              <a:rPr lang="en-US" dirty="0"/>
              <a:t>,  then after the half life passes, the concentration by definition must be  </a:t>
            </a:r>
            <a:r>
              <a:rPr lang="en-US" dirty="0" err="1"/>
              <a:t>Ao</a:t>
            </a:r>
            <a:r>
              <a:rPr lang="en-US" dirty="0"/>
              <a:t>/2.   </a:t>
            </a:r>
          </a:p>
          <a:p>
            <a:endParaRPr lang="en-US" dirty="0"/>
          </a:p>
          <a:p>
            <a:pPr marL="0" indent="0">
              <a:buNone/>
            </a:pPr>
            <a:r>
              <a:rPr lang="en-US" dirty="0"/>
              <a:t>Using the first order equation,  we get  Ln (</a:t>
            </a:r>
            <a:r>
              <a:rPr lang="en-US" dirty="0" err="1"/>
              <a:t>Ao</a:t>
            </a:r>
            <a:r>
              <a:rPr lang="en-US" dirty="0"/>
              <a:t>/2) – Ln(</a:t>
            </a:r>
            <a:r>
              <a:rPr lang="en-US" dirty="0" err="1"/>
              <a:t>Ao</a:t>
            </a:r>
            <a:r>
              <a:rPr lang="en-US" dirty="0"/>
              <a:t>) =- kt </a:t>
            </a:r>
            <a:r>
              <a:rPr lang="en-US" baseline="-25000" dirty="0"/>
              <a:t>1/2.</a:t>
            </a:r>
            <a:r>
              <a:rPr lang="en-US" dirty="0"/>
              <a:t>  </a:t>
            </a:r>
          </a:p>
          <a:p>
            <a:pPr marL="0" indent="0">
              <a:buNone/>
            </a:pPr>
            <a:r>
              <a:rPr lang="en-US" dirty="0"/>
              <a:t>Then  Ln(</a:t>
            </a:r>
            <a:r>
              <a:rPr lang="en-US" dirty="0" err="1"/>
              <a:t>Ao</a:t>
            </a:r>
            <a:r>
              <a:rPr lang="en-US" dirty="0"/>
              <a:t>) – Ln(2) – Ln (</a:t>
            </a:r>
            <a:r>
              <a:rPr lang="en-US" dirty="0" err="1"/>
              <a:t>Ao</a:t>
            </a:r>
            <a:r>
              <a:rPr lang="en-US" dirty="0"/>
              <a:t>) =  - kt </a:t>
            </a:r>
            <a:r>
              <a:rPr lang="en-US" baseline="-25000" dirty="0"/>
              <a:t>1/2</a:t>
            </a:r>
            <a:r>
              <a:rPr lang="en-US" dirty="0"/>
              <a:t>,  and Ln(2) = kt </a:t>
            </a:r>
            <a:r>
              <a:rPr lang="en-US" baseline="-25000" dirty="0"/>
              <a:t>1/2</a:t>
            </a:r>
            <a:endParaRPr lang="en-US" dirty="0"/>
          </a:p>
          <a:p>
            <a:pPr marL="0" indent="0">
              <a:buNone/>
            </a:pPr>
            <a:r>
              <a:rPr lang="en-US" dirty="0"/>
              <a:t>(where t </a:t>
            </a:r>
            <a:r>
              <a:rPr lang="en-US" baseline="-25000" dirty="0"/>
              <a:t>1/2    </a:t>
            </a:r>
            <a:r>
              <a:rPr lang="en-US" dirty="0"/>
              <a:t>is  the half life).    The ln of 2 is 0.693, and that gives us the </a:t>
            </a:r>
            <a:r>
              <a:rPr lang="en-US" b="1" dirty="0">
                <a:solidFill>
                  <a:srgbClr val="FF0000"/>
                </a:solidFill>
              </a:rPr>
              <a:t>half life = .693/k</a:t>
            </a:r>
            <a:r>
              <a:rPr lang="en-US" dirty="0"/>
              <a:t>.   That means, since k is a constant, that the half life MUST be constant as well!   One way to identify a first order system is that it has a constant half life.    If you look at line C, it takes about 7 seconds to go from 4 molar to 2 molar.   Since we know k = 0.10, the half life should be .693/.10 =  6.93 seconds.  </a:t>
            </a:r>
          </a:p>
          <a:p>
            <a:pPr marL="0" indent="0">
              <a:buNone/>
            </a:pPr>
            <a:endParaRPr lang="en-US" i="1" dirty="0"/>
          </a:p>
          <a:p>
            <a:endParaRPr lang="en-US" dirty="0">
              <a:solidFill>
                <a:schemeClr val="accent3"/>
              </a:solidFill>
            </a:endParaRPr>
          </a:p>
          <a:p>
            <a:endParaRPr lang="en-US" dirty="0"/>
          </a:p>
        </p:txBody>
      </p:sp>
    </p:spTree>
    <p:extLst>
      <p:ext uri="{BB962C8B-B14F-4D97-AF65-F5344CB8AC3E}">
        <p14:creationId xmlns:p14="http://schemas.microsoft.com/office/powerpoint/2010/main" val="705846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Half Life: First-Order Reaction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Notice that for a first-order reaction, the half-life is </a:t>
            </a:r>
            <a:r>
              <a:rPr lang="en-US" i="1" dirty="0"/>
              <a:t>independent</a:t>
            </a:r>
            <a:r>
              <a:rPr lang="en-US" dirty="0"/>
              <a:t> of the initial concentration of reactant.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72868836"/>
              </p:ext>
            </p:extLst>
          </p:nvPr>
        </p:nvGraphicFramePr>
        <p:xfrm>
          <a:off x="2979504" y="1393255"/>
          <a:ext cx="2666002" cy="830243"/>
        </p:xfrm>
        <a:graphic>
          <a:graphicData uri="http://schemas.openxmlformats.org/presentationml/2006/ole">
            <mc:AlternateContent xmlns:mc="http://schemas.openxmlformats.org/markup-compatibility/2006">
              <mc:Choice xmlns:v="urn:schemas-microsoft-com:vml" Requires="v">
                <p:oleObj spid="_x0000_s4104" name="Equation" r:id="rId3" imgW="1143000" imgH="355600" progId="Equation.3">
                  <p:embed/>
                </p:oleObj>
              </mc:Choice>
              <mc:Fallback>
                <p:oleObj name="Equation" r:id="rId3" imgW="1143000" imgH="3556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504" y="1393255"/>
                        <a:ext cx="2666002" cy="8302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7765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123-D4F3-47B6-B456-77567C3E2B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2D4DCA-49EC-47B4-B3B5-5E5911E97C43}"/>
              </a:ext>
            </a:extLst>
          </p:cNvPr>
          <p:cNvSpPr>
            <a:spLocks noGrp="1"/>
          </p:cNvSpPr>
          <p:nvPr>
            <p:ph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isomerization of cyclobutene to butadiene is first-order and the rate constant has been measured as 2.0 × 10</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150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in a 0.53-L flask. Determine the partial pressure of cyclobutene and its concentration after 30.0 minutes if an isomerization reaction is carried out at 150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with an initial pressure of 55 torr.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F69A22BC-9EE8-4202-942D-8BB2E07697B8}"/>
              </a:ext>
            </a:extLst>
          </p:cNvPr>
          <p:cNvSpPr>
            <a:spLocks noGrp="1"/>
          </p:cNvSpPr>
          <p:nvPr>
            <p:ph idx="13"/>
          </p:nvPr>
        </p:nvSpPr>
        <p:spPr>
          <a:xfrm>
            <a:off x="663229" y="2218171"/>
            <a:ext cx="7886700" cy="1271731"/>
          </a:xfrm>
        </p:spPr>
        <p:txBody>
          <a:bodyPr>
            <a:normAutofit/>
          </a:bodyPr>
          <a:lstStyle/>
          <a:p>
            <a:r>
              <a:rPr lang="en-US" sz="1400" dirty="0"/>
              <a:t>Note that finding the concentration requires using the gas laws, so we won’t do that today. We don’t need the temperature or volume of the flask to find just the partial pressure.   Remember that we can use pressure in kinetics just as we would use molarity.  </a:t>
            </a:r>
          </a:p>
          <a:p>
            <a:endParaRPr lang="en-US" sz="1400" dirty="0"/>
          </a:p>
          <a:p>
            <a:r>
              <a:rPr lang="en-US" sz="1400" dirty="0"/>
              <a:t>The first law equation is  Ln[A</a:t>
            </a:r>
            <a:r>
              <a:rPr lang="en-US" sz="1400" baseline="-25000" dirty="0"/>
              <a:t>0</a:t>
            </a:r>
            <a:r>
              <a:rPr lang="en-US" sz="1400" dirty="0"/>
              <a:t>]  - Ln[A]  =  kt.    </a:t>
            </a:r>
          </a:p>
        </p:txBody>
      </p:sp>
      <p:sp>
        <p:nvSpPr>
          <p:cNvPr id="5" name="TextBox 4">
            <a:extLst>
              <a:ext uri="{FF2B5EF4-FFF2-40B4-BE49-F238E27FC236}">
                <a16:creationId xmlns:a16="http://schemas.microsoft.com/office/drawing/2014/main" id="{F221C2D0-42C2-419C-A520-22EF40DE4536}"/>
              </a:ext>
            </a:extLst>
          </p:cNvPr>
          <p:cNvSpPr txBox="1"/>
          <p:nvPr/>
        </p:nvSpPr>
        <p:spPr>
          <a:xfrm>
            <a:off x="737667" y="3630551"/>
            <a:ext cx="6831106" cy="2862322"/>
          </a:xfrm>
          <a:prstGeom prst="rect">
            <a:avLst/>
          </a:prstGeom>
          <a:noFill/>
        </p:spPr>
        <p:txBody>
          <a:bodyPr wrap="square" rtlCol="0">
            <a:spAutoFit/>
          </a:bodyPr>
          <a:lstStyle/>
          <a:p>
            <a:r>
              <a:rPr lang="en-US" dirty="0"/>
              <a:t>So,  Ln[55] – Ln[x]  =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 10</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dirty="0"/>
              <a:t>   ) ( 30.0 )  </a:t>
            </a:r>
          </a:p>
          <a:p>
            <a:r>
              <a:rPr lang="en-US" dirty="0"/>
              <a:t>Now solve for “x”……. And get the wrong answer!  Why?  I deliberately left out the unit for time.  It has to agree with the unit of k !!!!  Let’s convert it to seconds…… 1800 seconds.  So…</a:t>
            </a:r>
          </a:p>
          <a:p>
            <a:r>
              <a:rPr lang="en-US" dirty="0"/>
              <a:t>Ln[55] – Ln[x]  =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 10</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dirty="0"/>
              <a:t>   )(1800 s)</a:t>
            </a:r>
          </a:p>
          <a:p>
            <a:r>
              <a:rPr lang="en-US" dirty="0"/>
              <a:t>Do you know how to solve this for “x”?  You have to be able to do this. </a:t>
            </a:r>
          </a:p>
          <a:p>
            <a:r>
              <a:rPr lang="en-US" dirty="0"/>
              <a:t>A little algebra gives us   Ln(55) – (1800)(2.0 x 10</a:t>
            </a:r>
            <a:r>
              <a:rPr lang="en-US" baseline="30000" dirty="0"/>
              <a:t>-4</a:t>
            </a:r>
            <a:r>
              <a:rPr lang="en-US" dirty="0"/>
              <a:t>) = Ln x </a:t>
            </a:r>
          </a:p>
          <a:p>
            <a:r>
              <a:rPr lang="en-US" dirty="0"/>
              <a:t>You should be able to get 3.65 = Ln x.   Do you know how to solve for x?</a:t>
            </a:r>
          </a:p>
          <a:p>
            <a:r>
              <a:rPr lang="en-US" dirty="0"/>
              <a:t>To “</a:t>
            </a:r>
            <a:r>
              <a:rPr lang="en-US" dirty="0" err="1"/>
              <a:t>unlog</a:t>
            </a:r>
            <a:r>
              <a:rPr lang="en-US" dirty="0"/>
              <a:t>” the x requires the “e</a:t>
            </a:r>
            <a:r>
              <a:rPr lang="en-US" baseline="30000" dirty="0"/>
              <a:t>x</a:t>
            </a:r>
            <a:r>
              <a:rPr lang="en-US" dirty="0"/>
              <a:t> “ key.   If you have 3.65 in your display, You need to hit the “e</a:t>
            </a:r>
            <a:r>
              <a:rPr lang="en-US" baseline="30000" dirty="0"/>
              <a:t>x</a:t>
            </a:r>
            <a:r>
              <a:rPr lang="en-US" dirty="0"/>
              <a:t> “ key to  get the answer, 38 torr.  </a:t>
            </a:r>
          </a:p>
        </p:txBody>
      </p:sp>
    </p:spTree>
    <p:extLst>
      <p:ext uri="{BB962C8B-B14F-4D97-AF65-F5344CB8AC3E}">
        <p14:creationId xmlns:p14="http://schemas.microsoft.com/office/powerpoint/2010/main" val="202232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B2D3D-CCC2-47C3-BE24-BAE874684A15}"/>
              </a:ext>
            </a:extLst>
          </p:cNvPr>
          <p:cNvSpPr txBox="1"/>
          <p:nvPr/>
        </p:nvSpPr>
        <p:spPr>
          <a:xfrm>
            <a:off x="2286000" y="1305371"/>
            <a:ext cx="4572000" cy="544796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Assume that the decomposition of COCl</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first order.   It is found that at a certain temperature,  it takes  1400. seconds for a 2.00 molar sample of COCl</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decompose to  1.50 molar.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long would it take to decompose to 1.00 molar?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MUST FIND THE RATE CONSTANT FIRST!!!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is the half life of the COCl</a:t>
            </a:r>
            <a:r>
              <a:rPr lang="en-US" sz="1200" dirty="0">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here?</a:t>
            </a:r>
          </a:p>
          <a:p>
            <a:pPr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59020528"/>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172C1-7BFF-4F61-AAA7-C1116D50427A}"/>
              </a:ext>
            </a:extLst>
          </p:cNvPr>
          <p:cNvSpPr txBox="1"/>
          <p:nvPr/>
        </p:nvSpPr>
        <p:spPr>
          <a:xfrm>
            <a:off x="2024741" y="983550"/>
            <a:ext cx="4691103" cy="1663597"/>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It is found that at a certain temperature,  it takes  1400. seconds for a 2.00 molar sample of COCl</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decompose to  1.50 molar.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long would it take to decompose to 1.00 molar?    </a:t>
            </a:r>
          </a:p>
        </p:txBody>
      </p:sp>
      <p:sp>
        <p:nvSpPr>
          <p:cNvPr id="4" name="TextBox 3">
            <a:extLst>
              <a:ext uri="{FF2B5EF4-FFF2-40B4-BE49-F238E27FC236}">
                <a16:creationId xmlns:a16="http://schemas.microsoft.com/office/drawing/2014/main" id="{0BD4AFBE-1AC7-4EC1-9788-625A94EE16A3}"/>
              </a:ext>
            </a:extLst>
          </p:cNvPr>
          <p:cNvSpPr txBox="1"/>
          <p:nvPr/>
        </p:nvSpPr>
        <p:spPr>
          <a:xfrm>
            <a:off x="1421546" y="3004457"/>
            <a:ext cx="6439220" cy="369332"/>
          </a:xfrm>
          <a:prstGeom prst="rect">
            <a:avLst/>
          </a:prstGeom>
          <a:noFill/>
        </p:spPr>
        <p:txBody>
          <a:bodyPr wrap="square" rtlCol="0">
            <a:spAutoFit/>
          </a:bodyPr>
          <a:lstStyle/>
          <a:p>
            <a:r>
              <a:rPr lang="en-US" dirty="0"/>
              <a:t> Ln 2.00  -  Ln 1.50 =  1400.s ( k).    k =   2.05 x 10</a:t>
            </a:r>
            <a:r>
              <a:rPr lang="en-US" baseline="30000" dirty="0"/>
              <a:t>-4</a:t>
            </a:r>
            <a:r>
              <a:rPr lang="en-US" dirty="0"/>
              <a:t>/s</a:t>
            </a:r>
          </a:p>
        </p:txBody>
      </p:sp>
      <p:sp>
        <p:nvSpPr>
          <p:cNvPr id="5" name="TextBox 4">
            <a:extLst>
              <a:ext uri="{FF2B5EF4-FFF2-40B4-BE49-F238E27FC236}">
                <a16:creationId xmlns:a16="http://schemas.microsoft.com/office/drawing/2014/main" id="{03FB4049-77F9-4A0F-8550-98AE40229B3F}"/>
              </a:ext>
            </a:extLst>
          </p:cNvPr>
          <p:cNvSpPr txBox="1"/>
          <p:nvPr/>
        </p:nvSpPr>
        <p:spPr>
          <a:xfrm flipH="1">
            <a:off x="1582526" y="3550024"/>
            <a:ext cx="5801830" cy="1477328"/>
          </a:xfrm>
          <a:prstGeom prst="rect">
            <a:avLst/>
          </a:prstGeom>
          <a:noFill/>
        </p:spPr>
        <p:txBody>
          <a:bodyPr wrap="square" rtlCol="0">
            <a:spAutoFit/>
          </a:bodyPr>
          <a:lstStyle/>
          <a:p>
            <a:r>
              <a:rPr lang="en-US" dirty="0"/>
              <a:t> Ln 2.00 -  Ln (1.00)  = 2.05 x 10</a:t>
            </a:r>
            <a:r>
              <a:rPr lang="en-US" baseline="30000" dirty="0"/>
              <a:t>-4</a:t>
            </a:r>
            <a:r>
              <a:rPr lang="en-US" dirty="0"/>
              <a:t>/s ( x)   x = 3.37 x 10</a:t>
            </a:r>
            <a:r>
              <a:rPr lang="en-US" baseline="30000" dirty="0"/>
              <a:t>3</a:t>
            </a:r>
            <a:r>
              <a:rPr lang="en-US" dirty="0"/>
              <a:t> s. </a:t>
            </a:r>
          </a:p>
          <a:p>
            <a:endParaRPr lang="en-US" dirty="0"/>
          </a:p>
          <a:p>
            <a:r>
              <a:rPr lang="en-US" dirty="0"/>
              <a:t>What is the half life?  0.693/ 2.05 x 10</a:t>
            </a:r>
            <a:r>
              <a:rPr lang="en-US" baseline="30000" dirty="0"/>
              <a:t>-4</a:t>
            </a:r>
            <a:r>
              <a:rPr lang="en-US" dirty="0"/>
              <a:t>/s=  3.38 E3.  Why are the two answers the same??</a:t>
            </a:r>
          </a:p>
          <a:p>
            <a:endParaRPr lang="en-US" dirty="0"/>
          </a:p>
        </p:txBody>
      </p:sp>
    </p:spTree>
    <p:extLst>
      <p:ext uri="{BB962C8B-B14F-4D97-AF65-F5344CB8AC3E}">
        <p14:creationId xmlns:p14="http://schemas.microsoft.com/office/powerpoint/2010/main" val="992303667"/>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12.5 Collision Theory</a:t>
            </a:r>
          </a:p>
          <a:p>
            <a:pPr lvl="1"/>
            <a:r>
              <a:rPr lang="en-US" dirty="0"/>
              <a:t>Use the postulates of collision theory to explain the effects of physical state, temperature, and concentration on reaction rates</a:t>
            </a:r>
          </a:p>
          <a:p>
            <a:pPr lvl="1"/>
            <a:r>
              <a:rPr lang="en-US" dirty="0"/>
              <a:t>Define the concepts of activation energy and transition state</a:t>
            </a:r>
          </a:p>
          <a:p>
            <a:pPr lvl="1"/>
            <a:r>
              <a:rPr lang="en-US" dirty="0"/>
              <a:t>Use the Arrhenius equation in calculations relating rate constants to temperature</a:t>
            </a:r>
          </a:p>
        </p:txBody>
      </p:sp>
      <p:grpSp>
        <p:nvGrpSpPr>
          <p:cNvPr id="6" name="Group 5">
            <a:extLst>
              <a:ext uri="{FF2B5EF4-FFF2-40B4-BE49-F238E27FC236}">
                <a16:creationId xmlns:a16="http://schemas.microsoft.com/office/drawing/2014/main" id="{CEA967CD-16C6-4A8B-9561-AF2589392471}"/>
              </a:ext>
            </a:extLst>
          </p:cNvPr>
          <p:cNvGrpSpPr/>
          <p:nvPr/>
        </p:nvGrpSpPr>
        <p:grpSpPr>
          <a:xfrm>
            <a:off x="1012296" y="2978964"/>
            <a:ext cx="758160" cy="729000"/>
            <a:chOff x="1012296" y="2978964"/>
            <a:chExt cx="758160" cy="72900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B6F5623-B299-4A73-836C-8E64BE83A7E7}"/>
                    </a:ext>
                  </a:extLst>
                </p14:cNvPr>
                <p14:cNvContentPartPr/>
                <p14:nvPr/>
              </p14:nvContentPartPr>
              <p14:xfrm>
                <a:off x="1012296" y="2978964"/>
                <a:ext cx="411120" cy="537840"/>
              </p14:xfrm>
            </p:contentPart>
          </mc:Choice>
          <mc:Fallback>
            <p:pic>
              <p:nvPicPr>
                <p:cNvPr id="4" name="Ink 3">
                  <a:extLst>
                    <a:ext uri="{FF2B5EF4-FFF2-40B4-BE49-F238E27FC236}">
                      <a16:creationId xmlns:a16="http://schemas.microsoft.com/office/drawing/2014/main" id="{CB6F5623-B299-4A73-836C-8E64BE83A7E7}"/>
                    </a:ext>
                  </a:extLst>
                </p:cNvPr>
                <p:cNvPicPr/>
                <p:nvPr/>
              </p:nvPicPr>
              <p:blipFill>
                <a:blip r:embed="rId3"/>
                <a:stretch>
                  <a:fillRect/>
                </a:stretch>
              </p:blipFill>
              <p:spPr>
                <a:xfrm>
                  <a:off x="1003656" y="2970324"/>
                  <a:ext cx="42876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6B75A67E-BED9-41A4-A035-2881A9E27ED2}"/>
                    </a:ext>
                  </a:extLst>
                </p14:cNvPr>
                <p14:cNvContentPartPr/>
                <p14:nvPr/>
              </p14:nvContentPartPr>
              <p14:xfrm>
                <a:off x="1368696" y="3002364"/>
                <a:ext cx="401760" cy="705600"/>
              </p14:xfrm>
            </p:contentPart>
          </mc:Choice>
          <mc:Fallback>
            <p:pic>
              <p:nvPicPr>
                <p:cNvPr id="5" name="Ink 4">
                  <a:extLst>
                    <a:ext uri="{FF2B5EF4-FFF2-40B4-BE49-F238E27FC236}">
                      <a16:creationId xmlns:a16="http://schemas.microsoft.com/office/drawing/2014/main" id="{6B75A67E-BED9-41A4-A035-2881A9E27ED2}"/>
                    </a:ext>
                  </a:extLst>
                </p:cNvPr>
                <p:cNvPicPr/>
                <p:nvPr/>
              </p:nvPicPr>
              <p:blipFill>
                <a:blip r:embed="rId5"/>
                <a:stretch>
                  <a:fillRect/>
                </a:stretch>
              </p:blipFill>
              <p:spPr>
                <a:xfrm>
                  <a:off x="1360056" y="2993724"/>
                  <a:ext cx="419400" cy="723240"/>
                </a:xfrm>
                <a:prstGeom prst="rect">
                  <a:avLst/>
                </a:prstGeom>
              </p:spPr>
            </p:pic>
          </mc:Fallback>
        </mc:AlternateContent>
      </p:grpSp>
      <p:grpSp>
        <p:nvGrpSpPr>
          <p:cNvPr id="33" name="Group 32">
            <a:extLst>
              <a:ext uri="{FF2B5EF4-FFF2-40B4-BE49-F238E27FC236}">
                <a16:creationId xmlns:a16="http://schemas.microsoft.com/office/drawing/2014/main" id="{30B1D641-C25B-451C-AEE0-A3B61234C756}"/>
              </a:ext>
            </a:extLst>
          </p:cNvPr>
          <p:cNvGrpSpPr/>
          <p:nvPr/>
        </p:nvGrpSpPr>
        <p:grpSpPr>
          <a:xfrm>
            <a:off x="2118936" y="2687364"/>
            <a:ext cx="5041080" cy="2333880"/>
            <a:chOff x="2118936" y="2687364"/>
            <a:chExt cx="5041080" cy="233388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764C7225-C59C-4E01-BB37-034AC1D1787B}"/>
                    </a:ext>
                  </a:extLst>
                </p14:cNvPr>
                <p14:cNvContentPartPr/>
                <p14:nvPr/>
              </p14:nvContentPartPr>
              <p14:xfrm>
                <a:off x="2118936" y="2912364"/>
                <a:ext cx="272880" cy="464760"/>
              </p14:xfrm>
            </p:contentPart>
          </mc:Choice>
          <mc:Fallback>
            <p:pic>
              <p:nvPicPr>
                <p:cNvPr id="7" name="Ink 6">
                  <a:extLst>
                    <a:ext uri="{FF2B5EF4-FFF2-40B4-BE49-F238E27FC236}">
                      <a16:creationId xmlns:a16="http://schemas.microsoft.com/office/drawing/2014/main" id="{764C7225-C59C-4E01-BB37-034AC1D1787B}"/>
                    </a:ext>
                  </a:extLst>
                </p:cNvPr>
                <p:cNvPicPr/>
                <p:nvPr/>
              </p:nvPicPr>
              <p:blipFill>
                <a:blip r:embed="rId7"/>
                <a:stretch>
                  <a:fillRect/>
                </a:stretch>
              </p:blipFill>
              <p:spPr>
                <a:xfrm>
                  <a:off x="2109936" y="2903364"/>
                  <a:ext cx="2905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887413BC-219C-4F61-B696-C69798EB7FFE}"/>
                    </a:ext>
                  </a:extLst>
                </p14:cNvPr>
                <p14:cNvContentPartPr/>
                <p14:nvPr/>
              </p14:nvContentPartPr>
              <p14:xfrm>
                <a:off x="2626896" y="2866644"/>
                <a:ext cx="88200" cy="566640"/>
              </p14:xfrm>
            </p:contentPart>
          </mc:Choice>
          <mc:Fallback>
            <p:pic>
              <p:nvPicPr>
                <p:cNvPr id="8" name="Ink 7">
                  <a:extLst>
                    <a:ext uri="{FF2B5EF4-FFF2-40B4-BE49-F238E27FC236}">
                      <a16:creationId xmlns:a16="http://schemas.microsoft.com/office/drawing/2014/main" id="{887413BC-219C-4F61-B696-C69798EB7FFE}"/>
                    </a:ext>
                  </a:extLst>
                </p:cNvPr>
                <p:cNvPicPr/>
                <p:nvPr/>
              </p:nvPicPr>
              <p:blipFill>
                <a:blip r:embed="rId9"/>
                <a:stretch>
                  <a:fillRect/>
                </a:stretch>
              </p:blipFill>
              <p:spPr>
                <a:xfrm>
                  <a:off x="2618256" y="2857644"/>
                  <a:ext cx="10584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70A0F29-0691-4919-99D0-00A42AC05D11}"/>
                    </a:ext>
                  </a:extLst>
                </p14:cNvPr>
                <p14:cNvContentPartPr/>
                <p14:nvPr/>
              </p14:nvContentPartPr>
              <p14:xfrm>
                <a:off x="2627976" y="2957724"/>
                <a:ext cx="295920" cy="425520"/>
              </p14:xfrm>
            </p:contentPart>
          </mc:Choice>
          <mc:Fallback>
            <p:pic>
              <p:nvPicPr>
                <p:cNvPr id="9" name="Ink 8">
                  <a:extLst>
                    <a:ext uri="{FF2B5EF4-FFF2-40B4-BE49-F238E27FC236}">
                      <a16:creationId xmlns:a16="http://schemas.microsoft.com/office/drawing/2014/main" id="{C70A0F29-0691-4919-99D0-00A42AC05D11}"/>
                    </a:ext>
                  </a:extLst>
                </p:cNvPr>
                <p:cNvPicPr/>
                <p:nvPr/>
              </p:nvPicPr>
              <p:blipFill>
                <a:blip r:embed="rId11"/>
                <a:stretch>
                  <a:fillRect/>
                </a:stretch>
              </p:blipFill>
              <p:spPr>
                <a:xfrm>
                  <a:off x="2618976" y="2949084"/>
                  <a:ext cx="31356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627CC969-8CE4-4E44-A5E7-43DC3C34CA61}"/>
                    </a:ext>
                  </a:extLst>
                </p14:cNvPr>
                <p14:cNvContentPartPr/>
                <p14:nvPr/>
              </p14:nvContentPartPr>
              <p14:xfrm>
                <a:off x="2677656" y="3223044"/>
                <a:ext cx="256320" cy="153000"/>
              </p14:xfrm>
            </p:contentPart>
          </mc:Choice>
          <mc:Fallback>
            <p:pic>
              <p:nvPicPr>
                <p:cNvPr id="10" name="Ink 9">
                  <a:extLst>
                    <a:ext uri="{FF2B5EF4-FFF2-40B4-BE49-F238E27FC236}">
                      <a16:creationId xmlns:a16="http://schemas.microsoft.com/office/drawing/2014/main" id="{627CC969-8CE4-4E44-A5E7-43DC3C34CA61}"/>
                    </a:ext>
                  </a:extLst>
                </p:cNvPr>
                <p:cNvPicPr/>
                <p:nvPr/>
              </p:nvPicPr>
              <p:blipFill>
                <a:blip r:embed="rId13"/>
                <a:stretch>
                  <a:fillRect/>
                </a:stretch>
              </p:blipFill>
              <p:spPr>
                <a:xfrm>
                  <a:off x="2669016" y="3214404"/>
                  <a:ext cx="273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A16EAD7-0F2C-4222-8B6E-C2E3C7EFE351}"/>
                    </a:ext>
                  </a:extLst>
                </p14:cNvPr>
                <p14:cNvContentPartPr/>
                <p14:nvPr/>
              </p14:nvContentPartPr>
              <p14:xfrm>
                <a:off x="3291456" y="3023604"/>
                <a:ext cx="282600" cy="404280"/>
              </p14:xfrm>
            </p:contentPart>
          </mc:Choice>
          <mc:Fallback>
            <p:pic>
              <p:nvPicPr>
                <p:cNvPr id="11" name="Ink 10">
                  <a:extLst>
                    <a:ext uri="{FF2B5EF4-FFF2-40B4-BE49-F238E27FC236}">
                      <a16:creationId xmlns:a16="http://schemas.microsoft.com/office/drawing/2014/main" id="{5A16EAD7-0F2C-4222-8B6E-C2E3C7EFE351}"/>
                    </a:ext>
                  </a:extLst>
                </p:cNvPr>
                <p:cNvPicPr/>
                <p:nvPr/>
              </p:nvPicPr>
              <p:blipFill>
                <a:blip r:embed="rId15"/>
                <a:stretch>
                  <a:fillRect/>
                </a:stretch>
              </p:blipFill>
              <p:spPr>
                <a:xfrm>
                  <a:off x="3282816" y="3014964"/>
                  <a:ext cx="3002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C5A78D4-A7E5-48AE-8566-A7C2054CC09D}"/>
                    </a:ext>
                  </a:extLst>
                </p14:cNvPr>
                <p14:cNvContentPartPr/>
                <p14:nvPr/>
              </p14:nvContentPartPr>
              <p14:xfrm>
                <a:off x="3749376" y="3017124"/>
                <a:ext cx="366120" cy="426600"/>
              </p14:xfrm>
            </p:contentPart>
          </mc:Choice>
          <mc:Fallback>
            <p:pic>
              <p:nvPicPr>
                <p:cNvPr id="13" name="Ink 12">
                  <a:extLst>
                    <a:ext uri="{FF2B5EF4-FFF2-40B4-BE49-F238E27FC236}">
                      <a16:creationId xmlns:a16="http://schemas.microsoft.com/office/drawing/2014/main" id="{DC5A78D4-A7E5-48AE-8566-A7C2054CC09D}"/>
                    </a:ext>
                  </a:extLst>
                </p:cNvPr>
                <p:cNvPicPr/>
                <p:nvPr/>
              </p:nvPicPr>
              <p:blipFill>
                <a:blip r:embed="rId17"/>
                <a:stretch>
                  <a:fillRect/>
                </a:stretch>
              </p:blipFill>
              <p:spPr>
                <a:xfrm>
                  <a:off x="3740376" y="3008124"/>
                  <a:ext cx="38376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7F161A5-4EF7-4DF5-875F-58990EFA7965}"/>
                    </a:ext>
                  </a:extLst>
                </p14:cNvPr>
                <p14:cNvContentPartPr/>
                <p14:nvPr/>
              </p14:nvContentPartPr>
              <p14:xfrm>
                <a:off x="4842336" y="2786004"/>
                <a:ext cx="612000" cy="549360"/>
              </p14:xfrm>
            </p:contentPart>
          </mc:Choice>
          <mc:Fallback>
            <p:pic>
              <p:nvPicPr>
                <p:cNvPr id="14" name="Ink 13">
                  <a:extLst>
                    <a:ext uri="{FF2B5EF4-FFF2-40B4-BE49-F238E27FC236}">
                      <a16:creationId xmlns:a16="http://schemas.microsoft.com/office/drawing/2014/main" id="{07F161A5-4EF7-4DF5-875F-58990EFA7965}"/>
                    </a:ext>
                  </a:extLst>
                </p:cNvPr>
                <p:cNvPicPr/>
                <p:nvPr/>
              </p:nvPicPr>
              <p:blipFill>
                <a:blip r:embed="rId19"/>
                <a:stretch>
                  <a:fillRect/>
                </a:stretch>
              </p:blipFill>
              <p:spPr>
                <a:xfrm>
                  <a:off x="4833336" y="2777004"/>
                  <a:ext cx="62964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64EB493-C751-4FF1-8FCF-6979D7FF7AA5}"/>
                    </a:ext>
                  </a:extLst>
                </p14:cNvPr>
                <p14:cNvContentPartPr/>
                <p14:nvPr/>
              </p14:nvContentPartPr>
              <p14:xfrm>
                <a:off x="5586456" y="3027564"/>
                <a:ext cx="45360" cy="345600"/>
              </p14:xfrm>
            </p:contentPart>
          </mc:Choice>
          <mc:Fallback>
            <p:pic>
              <p:nvPicPr>
                <p:cNvPr id="15" name="Ink 14">
                  <a:extLst>
                    <a:ext uri="{FF2B5EF4-FFF2-40B4-BE49-F238E27FC236}">
                      <a16:creationId xmlns:a16="http://schemas.microsoft.com/office/drawing/2014/main" id="{664EB493-C751-4FF1-8FCF-6979D7FF7AA5}"/>
                    </a:ext>
                  </a:extLst>
                </p:cNvPr>
                <p:cNvPicPr/>
                <p:nvPr/>
              </p:nvPicPr>
              <p:blipFill>
                <a:blip r:embed="rId21"/>
                <a:stretch>
                  <a:fillRect/>
                </a:stretch>
              </p:blipFill>
              <p:spPr>
                <a:xfrm>
                  <a:off x="5577816" y="3018924"/>
                  <a:ext cx="6300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ED7F952-3317-4809-9CA2-DFA05A5D9838}"/>
                    </a:ext>
                  </a:extLst>
                </p14:cNvPr>
                <p14:cNvContentPartPr/>
                <p14:nvPr/>
              </p14:nvContentPartPr>
              <p14:xfrm>
                <a:off x="5788776" y="3047724"/>
                <a:ext cx="176760" cy="371520"/>
              </p14:xfrm>
            </p:contentPart>
          </mc:Choice>
          <mc:Fallback>
            <p:pic>
              <p:nvPicPr>
                <p:cNvPr id="16" name="Ink 15">
                  <a:extLst>
                    <a:ext uri="{FF2B5EF4-FFF2-40B4-BE49-F238E27FC236}">
                      <a16:creationId xmlns:a16="http://schemas.microsoft.com/office/drawing/2014/main" id="{9ED7F952-3317-4809-9CA2-DFA05A5D9838}"/>
                    </a:ext>
                  </a:extLst>
                </p:cNvPr>
                <p:cNvPicPr/>
                <p:nvPr/>
              </p:nvPicPr>
              <p:blipFill>
                <a:blip r:embed="rId23"/>
                <a:stretch>
                  <a:fillRect/>
                </a:stretch>
              </p:blipFill>
              <p:spPr>
                <a:xfrm>
                  <a:off x="5780136" y="3039084"/>
                  <a:ext cx="1944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8E6F38D-7F34-40D6-B26B-3EC221A3BDE3}"/>
                    </a:ext>
                  </a:extLst>
                </p14:cNvPr>
                <p14:cNvContentPartPr/>
                <p14:nvPr/>
              </p14:nvContentPartPr>
              <p14:xfrm>
                <a:off x="6096576" y="2687364"/>
                <a:ext cx="164160" cy="682920"/>
              </p14:xfrm>
            </p:contentPart>
          </mc:Choice>
          <mc:Fallback>
            <p:pic>
              <p:nvPicPr>
                <p:cNvPr id="17" name="Ink 16">
                  <a:extLst>
                    <a:ext uri="{FF2B5EF4-FFF2-40B4-BE49-F238E27FC236}">
                      <a16:creationId xmlns:a16="http://schemas.microsoft.com/office/drawing/2014/main" id="{18E6F38D-7F34-40D6-B26B-3EC221A3BDE3}"/>
                    </a:ext>
                  </a:extLst>
                </p:cNvPr>
                <p:cNvPicPr/>
                <p:nvPr/>
              </p:nvPicPr>
              <p:blipFill>
                <a:blip r:embed="rId25"/>
                <a:stretch>
                  <a:fillRect/>
                </a:stretch>
              </p:blipFill>
              <p:spPr>
                <a:xfrm>
                  <a:off x="6087576" y="2678364"/>
                  <a:ext cx="181800" cy="70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1638B7A-C0AE-4714-A501-293BA6C56E4E}"/>
                    </a:ext>
                  </a:extLst>
                </p14:cNvPr>
                <p14:cNvContentPartPr/>
                <p14:nvPr/>
              </p14:nvContentPartPr>
              <p14:xfrm>
                <a:off x="6256056" y="2968164"/>
                <a:ext cx="243360" cy="461520"/>
              </p14:xfrm>
            </p:contentPart>
          </mc:Choice>
          <mc:Fallback>
            <p:pic>
              <p:nvPicPr>
                <p:cNvPr id="18" name="Ink 17">
                  <a:extLst>
                    <a:ext uri="{FF2B5EF4-FFF2-40B4-BE49-F238E27FC236}">
                      <a16:creationId xmlns:a16="http://schemas.microsoft.com/office/drawing/2014/main" id="{F1638B7A-C0AE-4714-A501-293BA6C56E4E}"/>
                    </a:ext>
                  </a:extLst>
                </p:cNvPr>
                <p:cNvPicPr/>
                <p:nvPr/>
              </p:nvPicPr>
              <p:blipFill>
                <a:blip r:embed="rId27"/>
                <a:stretch>
                  <a:fillRect/>
                </a:stretch>
              </p:blipFill>
              <p:spPr>
                <a:xfrm>
                  <a:off x="6247416" y="2959524"/>
                  <a:ext cx="26100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7A52C1E6-660F-4614-9B25-761CF0F6CD9B}"/>
                    </a:ext>
                  </a:extLst>
                </p14:cNvPr>
                <p14:cNvContentPartPr/>
                <p14:nvPr/>
              </p14:nvContentPartPr>
              <p14:xfrm>
                <a:off x="6589416" y="2881764"/>
                <a:ext cx="541440" cy="444240"/>
              </p14:xfrm>
            </p:contentPart>
          </mc:Choice>
          <mc:Fallback>
            <p:pic>
              <p:nvPicPr>
                <p:cNvPr id="19" name="Ink 18">
                  <a:extLst>
                    <a:ext uri="{FF2B5EF4-FFF2-40B4-BE49-F238E27FC236}">
                      <a16:creationId xmlns:a16="http://schemas.microsoft.com/office/drawing/2014/main" id="{7A52C1E6-660F-4614-9B25-761CF0F6CD9B}"/>
                    </a:ext>
                  </a:extLst>
                </p:cNvPr>
                <p:cNvPicPr/>
                <p:nvPr/>
              </p:nvPicPr>
              <p:blipFill>
                <a:blip r:embed="rId29"/>
                <a:stretch>
                  <a:fillRect/>
                </a:stretch>
              </p:blipFill>
              <p:spPr>
                <a:xfrm>
                  <a:off x="6580416" y="2872764"/>
                  <a:ext cx="55908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91584B1B-2959-4CEF-BDEC-51353F035297}"/>
                    </a:ext>
                  </a:extLst>
                </p14:cNvPr>
                <p14:cNvContentPartPr/>
                <p14:nvPr/>
              </p14:nvContentPartPr>
              <p14:xfrm>
                <a:off x="2456616" y="3578004"/>
                <a:ext cx="976320" cy="480240"/>
              </p14:xfrm>
            </p:contentPart>
          </mc:Choice>
          <mc:Fallback>
            <p:pic>
              <p:nvPicPr>
                <p:cNvPr id="22" name="Ink 21">
                  <a:extLst>
                    <a:ext uri="{FF2B5EF4-FFF2-40B4-BE49-F238E27FC236}">
                      <a16:creationId xmlns:a16="http://schemas.microsoft.com/office/drawing/2014/main" id="{91584B1B-2959-4CEF-BDEC-51353F035297}"/>
                    </a:ext>
                  </a:extLst>
                </p:cNvPr>
                <p:cNvPicPr/>
                <p:nvPr/>
              </p:nvPicPr>
              <p:blipFill>
                <a:blip r:embed="rId31"/>
                <a:stretch>
                  <a:fillRect/>
                </a:stretch>
              </p:blipFill>
              <p:spPr>
                <a:xfrm>
                  <a:off x="2447616" y="3569004"/>
                  <a:ext cx="99396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ADD9EA0D-0FEA-4ECA-B45F-6517BE2566AC}"/>
                    </a:ext>
                  </a:extLst>
                </p14:cNvPr>
                <p14:cNvContentPartPr/>
                <p14:nvPr/>
              </p14:nvContentPartPr>
              <p14:xfrm>
                <a:off x="3100296" y="3745764"/>
                <a:ext cx="27000" cy="781560"/>
              </p14:xfrm>
            </p:contentPart>
          </mc:Choice>
          <mc:Fallback>
            <p:pic>
              <p:nvPicPr>
                <p:cNvPr id="23" name="Ink 22">
                  <a:extLst>
                    <a:ext uri="{FF2B5EF4-FFF2-40B4-BE49-F238E27FC236}">
                      <a16:creationId xmlns:a16="http://schemas.microsoft.com/office/drawing/2014/main" id="{ADD9EA0D-0FEA-4ECA-B45F-6517BE2566AC}"/>
                    </a:ext>
                  </a:extLst>
                </p:cNvPr>
                <p:cNvPicPr/>
                <p:nvPr/>
              </p:nvPicPr>
              <p:blipFill>
                <a:blip r:embed="rId33"/>
                <a:stretch>
                  <a:fillRect/>
                </a:stretch>
              </p:blipFill>
              <p:spPr>
                <a:xfrm>
                  <a:off x="3091296" y="3737124"/>
                  <a:ext cx="44640" cy="799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9666D764-2507-44E3-B58F-2870E23E681F}"/>
                    </a:ext>
                  </a:extLst>
                </p14:cNvPr>
                <p14:cNvContentPartPr/>
                <p14:nvPr/>
              </p14:nvContentPartPr>
              <p14:xfrm>
                <a:off x="3684576" y="3551004"/>
                <a:ext cx="488160" cy="887400"/>
              </p14:xfrm>
            </p:contentPart>
          </mc:Choice>
          <mc:Fallback>
            <p:pic>
              <p:nvPicPr>
                <p:cNvPr id="24" name="Ink 23">
                  <a:extLst>
                    <a:ext uri="{FF2B5EF4-FFF2-40B4-BE49-F238E27FC236}">
                      <a16:creationId xmlns:a16="http://schemas.microsoft.com/office/drawing/2014/main" id="{9666D764-2507-44E3-B58F-2870E23E681F}"/>
                    </a:ext>
                  </a:extLst>
                </p:cNvPr>
                <p:cNvPicPr/>
                <p:nvPr/>
              </p:nvPicPr>
              <p:blipFill>
                <a:blip r:embed="rId35"/>
                <a:stretch>
                  <a:fillRect/>
                </a:stretch>
              </p:blipFill>
              <p:spPr>
                <a:xfrm>
                  <a:off x="3675936" y="3542364"/>
                  <a:ext cx="505800" cy="905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E99AE1F8-BF0B-4EBE-B99F-92C962B38145}"/>
                    </a:ext>
                  </a:extLst>
                </p14:cNvPr>
                <p14:cNvContentPartPr/>
                <p14:nvPr/>
              </p14:nvContentPartPr>
              <p14:xfrm>
                <a:off x="4311696" y="3856644"/>
                <a:ext cx="458280" cy="588240"/>
              </p14:xfrm>
            </p:contentPart>
          </mc:Choice>
          <mc:Fallback>
            <p:pic>
              <p:nvPicPr>
                <p:cNvPr id="25" name="Ink 24">
                  <a:extLst>
                    <a:ext uri="{FF2B5EF4-FFF2-40B4-BE49-F238E27FC236}">
                      <a16:creationId xmlns:a16="http://schemas.microsoft.com/office/drawing/2014/main" id="{E99AE1F8-BF0B-4EBE-B99F-92C962B38145}"/>
                    </a:ext>
                  </a:extLst>
                </p:cNvPr>
                <p:cNvPicPr/>
                <p:nvPr/>
              </p:nvPicPr>
              <p:blipFill>
                <a:blip r:embed="rId37"/>
                <a:stretch>
                  <a:fillRect/>
                </a:stretch>
              </p:blipFill>
              <p:spPr>
                <a:xfrm>
                  <a:off x="4303056" y="3848004"/>
                  <a:ext cx="47592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62F55F8E-17E1-4A85-A0B7-35F15E7E53EE}"/>
                    </a:ext>
                  </a:extLst>
                </p14:cNvPr>
                <p14:cNvContentPartPr/>
                <p14:nvPr/>
              </p14:nvContentPartPr>
              <p14:xfrm>
                <a:off x="5160216" y="3988404"/>
                <a:ext cx="285840" cy="534240"/>
              </p14:xfrm>
            </p:contentPart>
          </mc:Choice>
          <mc:Fallback>
            <p:pic>
              <p:nvPicPr>
                <p:cNvPr id="26" name="Ink 25">
                  <a:extLst>
                    <a:ext uri="{FF2B5EF4-FFF2-40B4-BE49-F238E27FC236}">
                      <a16:creationId xmlns:a16="http://schemas.microsoft.com/office/drawing/2014/main" id="{62F55F8E-17E1-4A85-A0B7-35F15E7E53EE}"/>
                    </a:ext>
                  </a:extLst>
                </p:cNvPr>
                <p:cNvPicPr/>
                <p:nvPr/>
              </p:nvPicPr>
              <p:blipFill>
                <a:blip r:embed="rId39"/>
                <a:stretch>
                  <a:fillRect/>
                </a:stretch>
              </p:blipFill>
              <p:spPr>
                <a:xfrm>
                  <a:off x="5151576" y="3979764"/>
                  <a:ext cx="30348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2C2F1843-0493-4679-AED4-C3908C9E9868}"/>
                    </a:ext>
                  </a:extLst>
                </p14:cNvPr>
                <p14:cNvContentPartPr/>
                <p14:nvPr/>
              </p14:nvContentPartPr>
              <p14:xfrm>
                <a:off x="5552976" y="3907404"/>
                <a:ext cx="465480" cy="534600"/>
              </p14:xfrm>
            </p:contentPart>
          </mc:Choice>
          <mc:Fallback>
            <p:pic>
              <p:nvPicPr>
                <p:cNvPr id="27" name="Ink 26">
                  <a:extLst>
                    <a:ext uri="{FF2B5EF4-FFF2-40B4-BE49-F238E27FC236}">
                      <a16:creationId xmlns:a16="http://schemas.microsoft.com/office/drawing/2014/main" id="{2C2F1843-0493-4679-AED4-C3908C9E9868}"/>
                    </a:ext>
                  </a:extLst>
                </p:cNvPr>
                <p:cNvPicPr/>
                <p:nvPr/>
              </p:nvPicPr>
              <p:blipFill>
                <a:blip r:embed="rId41"/>
                <a:stretch>
                  <a:fillRect/>
                </a:stretch>
              </p:blipFill>
              <p:spPr>
                <a:xfrm>
                  <a:off x="5543976" y="3898764"/>
                  <a:ext cx="48312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C0E9F1B2-4548-4FA9-B4AD-FAB2B6075F4F}"/>
                    </a:ext>
                  </a:extLst>
                </p14:cNvPr>
                <p14:cNvContentPartPr/>
                <p14:nvPr/>
              </p14:nvContentPartPr>
              <p14:xfrm>
                <a:off x="6350016" y="3805524"/>
                <a:ext cx="280800" cy="1215720"/>
              </p14:xfrm>
            </p:contentPart>
          </mc:Choice>
          <mc:Fallback>
            <p:pic>
              <p:nvPicPr>
                <p:cNvPr id="28" name="Ink 27">
                  <a:extLst>
                    <a:ext uri="{FF2B5EF4-FFF2-40B4-BE49-F238E27FC236}">
                      <a16:creationId xmlns:a16="http://schemas.microsoft.com/office/drawing/2014/main" id="{C0E9F1B2-4548-4FA9-B4AD-FAB2B6075F4F}"/>
                    </a:ext>
                  </a:extLst>
                </p:cNvPr>
                <p:cNvPicPr/>
                <p:nvPr/>
              </p:nvPicPr>
              <p:blipFill>
                <a:blip r:embed="rId43"/>
                <a:stretch>
                  <a:fillRect/>
                </a:stretch>
              </p:blipFill>
              <p:spPr>
                <a:xfrm>
                  <a:off x="6341376" y="3796884"/>
                  <a:ext cx="298440" cy="1233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2FF5040D-C612-4D01-BB29-C11E73B148E4}"/>
                    </a:ext>
                  </a:extLst>
                </p14:cNvPr>
                <p14:cNvContentPartPr/>
                <p14:nvPr/>
              </p14:nvContentPartPr>
              <p14:xfrm>
                <a:off x="6127896" y="4259844"/>
                <a:ext cx="274320" cy="153720"/>
              </p14:xfrm>
            </p:contentPart>
          </mc:Choice>
          <mc:Fallback>
            <p:pic>
              <p:nvPicPr>
                <p:cNvPr id="29" name="Ink 28">
                  <a:extLst>
                    <a:ext uri="{FF2B5EF4-FFF2-40B4-BE49-F238E27FC236}">
                      <a16:creationId xmlns:a16="http://schemas.microsoft.com/office/drawing/2014/main" id="{2FF5040D-C612-4D01-BB29-C11E73B148E4}"/>
                    </a:ext>
                  </a:extLst>
                </p:cNvPr>
                <p:cNvPicPr/>
                <p:nvPr/>
              </p:nvPicPr>
              <p:blipFill>
                <a:blip r:embed="rId45"/>
                <a:stretch>
                  <a:fillRect/>
                </a:stretch>
              </p:blipFill>
              <p:spPr>
                <a:xfrm>
                  <a:off x="6118896" y="4250844"/>
                  <a:ext cx="291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D441F7A2-FBA5-4FAC-8A00-9E04B56D31FF}"/>
                    </a:ext>
                  </a:extLst>
                </p14:cNvPr>
                <p14:cNvContentPartPr/>
                <p14:nvPr/>
              </p14:nvContentPartPr>
              <p14:xfrm>
                <a:off x="7133016" y="4408524"/>
                <a:ext cx="27000" cy="30240"/>
              </p14:xfrm>
            </p:contentPart>
          </mc:Choice>
          <mc:Fallback>
            <p:pic>
              <p:nvPicPr>
                <p:cNvPr id="30" name="Ink 29">
                  <a:extLst>
                    <a:ext uri="{FF2B5EF4-FFF2-40B4-BE49-F238E27FC236}">
                      <a16:creationId xmlns:a16="http://schemas.microsoft.com/office/drawing/2014/main" id="{D441F7A2-FBA5-4FAC-8A00-9E04B56D31FF}"/>
                    </a:ext>
                  </a:extLst>
                </p:cNvPr>
                <p:cNvPicPr/>
                <p:nvPr/>
              </p:nvPicPr>
              <p:blipFill>
                <a:blip r:embed="rId47"/>
                <a:stretch>
                  <a:fillRect/>
                </a:stretch>
              </p:blipFill>
              <p:spPr>
                <a:xfrm>
                  <a:off x="7124016" y="4399524"/>
                  <a:ext cx="4464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44249B5F-E4F4-4AC6-8ED1-EA9BCBD79385}"/>
                  </a:ext>
                </a:extLst>
              </p14:cNvPr>
              <p14:cNvContentPartPr/>
              <p14:nvPr/>
            </p14:nvContentPartPr>
            <p14:xfrm>
              <a:off x="7802616" y="4491684"/>
              <a:ext cx="46440" cy="73080"/>
            </p14:xfrm>
          </p:contentPart>
        </mc:Choice>
        <mc:Fallback>
          <p:pic>
            <p:nvPicPr>
              <p:cNvPr id="31" name="Ink 30">
                <a:extLst>
                  <a:ext uri="{FF2B5EF4-FFF2-40B4-BE49-F238E27FC236}">
                    <a16:creationId xmlns:a16="http://schemas.microsoft.com/office/drawing/2014/main" id="{44249B5F-E4F4-4AC6-8ED1-EA9BCBD79385}"/>
                  </a:ext>
                </a:extLst>
              </p:cNvPr>
              <p:cNvPicPr/>
              <p:nvPr/>
            </p:nvPicPr>
            <p:blipFill>
              <a:blip r:embed="rId49"/>
              <a:stretch>
                <a:fillRect/>
              </a:stretch>
            </p:blipFill>
            <p:spPr>
              <a:xfrm>
                <a:off x="7793976" y="4483044"/>
                <a:ext cx="64080" cy="90720"/>
              </a:xfrm>
              <a:prstGeom prst="rect">
                <a:avLst/>
              </a:prstGeom>
            </p:spPr>
          </p:pic>
        </mc:Fallback>
      </mc:AlternateContent>
    </p:spTree>
    <p:extLst>
      <p:ext uri="{BB962C8B-B14F-4D97-AF65-F5344CB8AC3E}">
        <p14:creationId xmlns:p14="http://schemas.microsoft.com/office/powerpoint/2010/main" val="2374889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Theory</a:t>
            </a:r>
          </a:p>
        </p:txBody>
      </p:sp>
      <p:sp>
        <p:nvSpPr>
          <p:cNvPr id="3" name="Content Placeholder 2"/>
          <p:cNvSpPr>
            <a:spLocks noGrp="1"/>
          </p:cNvSpPr>
          <p:nvPr>
            <p:ph idx="1"/>
          </p:nvPr>
        </p:nvSpPr>
        <p:spPr/>
        <p:txBody>
          <a:bodyPr/>
          <a:lstStyle/>
          <a:p>
            <a:r>
              <a:rPr lang="en-US" b="1" dirty="0"/>
              <a:t>Collision theory: </a:t>
            </a:r>
            <a:r>
              <a:rPr lang="en-US" dirty="0"/>
              <a:t>Reactants (atoms, molecules, or ions) must collide in order to react with each other.</a:t>
            </a:r>
          </a:p>
          <a:p>
            <a:r>
              <a:rPr lang="en-US" dirty="0">
                <a:solidFill>
                  <a:srgbClr val="FF0000"/>
                </a:solidFill>
              </a:rPr>
              <a:t>The rocks have to hit the window panes, for the glass to break…</a:t>
            </a:r>
          </a:p>
          <a:p>
            <a:endParaRPr lang="en-US" dirty="0"/>
          </a:p>
          <a:p>
            <a:r>
              <a:rPr lang="en-US" dirty="0"/>
              <a:t>Postulates of Collision theory:</a:t>
            </a:r>
          </a:p>
          <a:p>
            <a:endParaRPr lang="en-US" dirty="0"/>
          </a:p>
          <a:p>
            <a:pPr marL="457200" indent="-457200">
              <a:buFont typeface="+mj-lt"/>
              <a:buAutoNum type="arabicParenR"/>
            </a:pPr>
            <a:r>
              <a:rPr lang="en-US" dirty="0"/>
              <a:t>Rate of Reaction is proportional to the rate of reactant collisions.</a:t>
            </a:r>
          </a:p>
          <a:p>
            <a:r>
              <a:rPr lang="en-US" dirty="0"/>
              <a:t>      </a:t>
            </a:r>
            <a:r>
              <a:rPr lang="en-US" dirty="0">
                <a:solidFill>
                  <a:srgbClr val="FF0000"/>
                </a:solidFill>
              </a:rPr>
              <a:t>The rate of window breaking is proportional to the number of rocks colliding with the windows per unit time.</a:t>
            </a:r>
            <a:endParaRPr lang="en-US" dirty="0"/>
          </a:p>
        </p:txBody>
      </p:sp>
    </p:spTree>
    <p:extLst>
      <p:ext uri="{BB962C8B-B14F-4D97-AF65-F5344CB8AC3E}">
        <p14:creationId xmlns:p14="http://schemas.microsoft.com/office/powerpoint/2010/main" val="3494526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Effective and Ineffective</a:t>
            </a:r>
          </a:p>
        </p:txBody>
      </p:sp>
      <p:sp>
        <p:nvSpPr>
          <p:cNvPr id="3" name="Content Placeholder 2"/>
          <p:cNvSpPr>
            <a:spLocks noGrp="1"/>
          </p:cNvSpPr>
          <p:nvPr>
            <p:ph idx="1"/>
          </p:nvPr>
        </p:nvSpPr>
        <p:spPr/>
        <p:txBody>
          <a:bodyPr/>
          <a:lstStyle/>
          <a:p>
            <a:r>
              <a:rPr lang="en-US" dirty="0"/>
              <a:t>Why does every collision not lead to a reaction?</a:t>
            </a:r>
          </a:p>
          <a:p>
            <a:endParaRPr lang="en-US" dirty="0"/>
          </a:p>
          <a:p>
            <a:pPr marL="457200" indent="-457200">
              <a:buFont typeface="+mj-lt"/>
              <a:buAutoNum type="arabicParenR" startAt="2"/>
            </a:pPr>
            <a:r>
              <a:rPr lang="en-US" dirty="0"/>
              <a:t>Molecules must be oriented properly when they collide. </a:t>
            </a:r>
          </a:p>
          <a:p>
            <a:r>
              <a:rPr lang="en-US" dirty="0">
                <a:solidFill>
                  <a:srgbClr val="FF0000"/>
                </a:solidFill>
              </a:rPr>
              <a:t>   The rocks have to hit the glass, not the frame.</a:t>
            </a:r>
          </a:p>
          <a:p>
            <a:r>
              <a:rPr lang="en-US" dirty="0">
                <a:solidFill>
                  <a:srgbClr val="FF0000"/>
                </a:solidFill>
              </a:rPr>
              <a:t>    The pointy end of the rock has to hit the glass, not the flat side.</a:t>
            </a:r>
          </a:p>
        </p:txBody>
      </p:sp>
    </p:spTree>
    <p:extLst>
      <p:ext uri="{BB962C8B-B14F-4D97-AF65-F5344CB8AC3E}">
        <p14:creationId xmlns:p14="http://schemas.microsoft.com/office/powerpoint/2010/main" val="66183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D1370F1-CDC2-4FAA-9A60-25A79354A926}"/>
              </a:ext>
            </a:extLst>
          </p:cNvPr>
          <p:cNvSpPr>
            <a:spLocks noGrp="1" noChangeArrowheads="1"/>
          </p:cNvSpPr>
          <p:nvPr>
            <p:ph type="title" idx="4294967295"/>
          </p:nvPr>
        </p:nvSpPr>
        <p:spPr>
          <a:xfrm>
            <a:off x="0" y="228600"/>
            <a:ext cx="9144000" cy="1143000"/>
          </a:xfrm>
        </p:spPr>
        <p:txBody>
          <a:bodyPr/>
          <a:lstStyle/>
          <a:p>
            <a:r>
              <a:rPr lang="en-US" altLang="en-US"/>
              <a:t>Factors That Affect Reaction Rates</a:t>
            </a:r>
          </a:p>
        </p:txBody>
      </p:sp>
      <p:sp>
        <p:nvSpPr>
          <p:cNvPr id="9219" name="Rectangle 3">
            <a:extLst>
              <a:ext uri="{FF2B5EF4-FFF2-40B4-BE49-F238E27FC236}">
                <a16:creationId xmlns:a16="http://schemas.microsoft.com/office/drawing/2014/main" id="{9D0DDA25-5B72-4E86-8FEB-4AC87BCE6B13}"/>
              </a:ext>
            </a:extLst>
          </p:cNvPr>
          <p:cNvSpPr>
            <a:spLocks noGrp="1" noChangeArrowheads="1"/>
          </p:cNvSpPr>
          <p:nvPr>
            <p:ph type="body" idx="4294967295"/>
          </p:nvPr>
        </p:nvSpPr>
        <p:spPr/>
        <p:txBody>
          <a:bodyPr/>
          <a:lstStyle/>
          <a:p>
            <a:r>
              <a:rPr lang="en-US" altLang="en-US" sz="3600"/>
              <a:t>Presence of a catalyst.</a:t>
            </a:r>
          </a:p>
          <a:p>
            <a:pPr marL="914400" lvl="1" indent="-457200"/>
            <a:r>
              <a:rPr lang="en-US" altLang="en-US" sz="3200"/>
              <a:t>Catalysts speed up reactions by changing the mechanism of the reaction.</a:t>
            </a:r>
          </a:p>
          <a:p>
            <a:pPr marL="914400" lvl="1" indent="-457200"/>
            <a:r>
              <a:rPr lang="en-US" altLang="en-US" sz="3200"/>
              <a:t>Catalysts are not consumed during the course of the reaction.</a:t>
            </a:r>
          </a:p>
        </p:txBody>
      </p:sp>
      <p:sp>
        <p:nvSpPr>
          <p:cNvPr id="30724" name="Footer Placeholder 6">
            <a:extLst>
              <a:ext uri="{FF2B5EF4-FFF2-40B4-BE49-F238E27FC236}">
                <a16:creationId xmlns:a16="http://schemas.microsoft.com/office/drawing/2014/main" id="{3E7ED044-5336-4EAB-8C33-BEC4291AC8A8}"/>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Effective and Ineffective</a:t>
            </a:r>
          </a:p>
        </p:txBody>
      </p:sp>
      <p:sp>
        <p:nvSpPr>
          <p:cNvPr id="3" name="Content Placeholder 2"/>
          <p:cNvSpPr>
            <a:spLocks noGrp="1"/>
          </p:cNvSpPr>
          <p:nvPr>
            <p:ph idx="1"/>
          </p:nvPr>
        </p:nvSpPr>
        <p:spPr>
          <a:xfrm>
            <a:off x="628650" y="955965"/>
            <a:ext cx="7886700" cy="4602354"/>
          </a:xfrm>
        </p:spPr>
        <p:txBody>
          <a:bodyPr/>
          <a:lstStyle/>
          <a:p>
            <a:r>
              <a:rPr lang="en-US" dirty="0"/>
              <a:t>Why does every collision not lead to a reaction?</a:t>
            </a:r>
          </a:p>
          <a:p>
            <a:endParaRPr lang="en-US" dirty="0"/>
          </a:p>
          <a:p>
            <a:pPr marL="457200" indent="-457200">
              <a:buFont typeface="+mj-lt"/>
              <a:buAutoNum type="arabicParenR" startAt="3"/>
            </a:pPr>
            <a:r>
              <a:rPr lang="en-US" dirty="0"/>
              <a:t>Molecules must have adequate kinetic energy to react.</a:t>
            </a:r>
          </a:p>
          <a:p>
            <a:pPr lvl="1"/>
            <a:r>
              <a:rPr lang="en-US" dirty="0"/>
              <a:t>The kinetic energy supplied must be high enough to break the chemical bonds.</a:t>
            </a:r>
          </a:p>
          <a:p>
            <a:pPr lvl="1"/>
            <a:r>
              <a:rPr lang="en-US" dirty="0"/>
              <a:t>Molecules with kinetic energies too small just bounce off each other and don’t react. </a:t>
            </a:r>
          </a:p>
          <a:p>
            <a:pPr lvl="1"/>
            <a:r>
              <a:rPr lang="en-US" dirty="0"/>
              <a:t>This required energy is called the activation energy</a:t>
            </a:r>
          </a:p>
          <a:p>
            <a:endParaRPr lang="en-US" dirty="0"/>
          </a:p>
          <a:p>
            <a:r>
              <a:rPr lang="en-US" b="1" dirty="0"/>
              <a:t>Activation energy (</a:t>
            </a:r>
            <a:r>
              <a:rPr lang="en-US" b="1" i="1" dirty="0" err="1"/>
              <a:t>E</a:t>
            </a:r>
            <a:r>
              <a:rPr lang="en-US" b="1" i="1" baseline="-25000" dirty="0" err="1"/>
              <a:t>a</a:t>
            </a:r>
            <a:r>
              <a:rPr lang="en-US" b="1" dirty="0"/>
              <a:t>):</a:t>
            </a:r>
            <a:r>
              <a:rPr lang="en-US" dirty="0"/>
              <a:t> minimum energy necessary to form a product during a collision between reactants. </a:t>
            </a:r>
          </a:p>
          <a:p>
            <a:r>
              <a:rPr lang="en-US" dirty="0">
                <a:solidFill>
                  <a:srgbClr val="FF0000"/>
                </a:solidFill>
              </a:rPr>
              <a:t>If you don’t throw the rocks hard enough, you don’t break ANY windows.  The greater the energy needed to break a window, the SLOWER the rate .   So the greater the </a:t>
            </a:r>
            <a:r>
              <a:rPr lang="en-US" dirty="0" err="1">
                <a:solidFill>
                  <a:srgbClr val="FF0000"/>
                </a:solidFill>
              </a:rPr>
              <a:t>Ea</a:t>
            </a:r>
            <a:r>
              <a:rPr lang="en-US" dirty="0">
                <a:solidFill>
                  <a:srgbClr val="FF0000"/>
                </a:solidFill>
              </a:rPr>
              <a:t>, the SLOWER the reaction!</a:t>
            </a:r>
          </a:p>
          <a:p>
            <a:endParaRPr lang="en-US" dirty="0"/>
          </a:p>
        </p:txBody>
      </p:sp>
    </p:spTree>
    <p:extLst>
      <p:ext uri="{BB962C8B-B14F-4D97-AF65-F5344CB8AC3E}">
        <p14:creationId xmlns:p14="http://schemas.microsoft.com/office/powerpoint/2010/main" val="2091831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12.13</a:t>
            </a:r>
            <a:endParaRPr lang="en-US" dirty="0"/>
          </a:p>
        </p:txBody>
      </p:sp>
      <p:sp>
        <p:nvSpPr>
          <p:cNvPr id="7" name="Figure Legend"/>
          <p:cNvSpPr>
            <a:spLocks noGrp="1"/>
          </p:cNvSpPr>
          <p:nvPr>
            <p:ph type="body" sz="quarter" idx="14"/>
          </p:nvPr>
        </p:nvSpPr>
        <p:spPr/>
        <p:txBody>
          <a:bodyPr>
            <a:normAutofit/>
          </a:bodyPr>
          <a:lstStyle/>
          <a:p>
            <a:pPr marL="0" indent="0">
              <a:buNone/>
            </a:pPr>
            <a:r>
              <a:rPr lang="en-US" sz="1600" dirty="0"/>
              <a:t>Illustrated are two collisions that might take place between carbon monoxide and oxygen molecules. The orientation of the colliding molecules partially determines whether a reaction between the two molecules will occur.</a:t>
            </a:r>
          </a:p>
        </p:txBody>
      </p:sp>
      <p:pic>
        <p:nvPicPr>
          <p:cNvPr id="9" name="Figure" descr="A diagram is shown that illustrates two possible collisions between C O and O subscript 2. In the diagram, oxygen atoms are represented as red spheres and carbon atoms are represented as black spheres. The diagram is divided into upper and lower halves by a horizontal dashed line. At the top left, a C O molecule is shown striking an O subscript 2 molecule such that the O atom from the C O molecule is at the point of collision. Surrounding this collision are a mix of molecules of C O, and O subscript 2 of varying sizes. At the top middle region of the figure, two separated O atoms are shown as red spheres with the label, “Oxygen to oxygen,” beneath them. To the upper right, “No reaction” is written. Similarly in the lower left of the diagram, a C O molecule is shown striking an O subscript 2 molecule such that the C atom from the C O molecule is at the point of collision. Surrounding this collision are a mix of molecules of C O, and O subscript 2 of varying sizes. At the lower middle region of the figure, a black sphere and a red spheres are shown with the label, “Carbon to oxygen,” beneath them. To the lower right, “More C O subscript 2 formation” is written and three models of C O subscript 2 composed each of a single central black sphere and two red spheres in a linear arrangement are shown.">
            <a:extLst>
              <a:ext uri="{FF2B5EF4-FFF2-40B4-BE49-F238E27FC236}">
                <a16:creationId xmlns:a16="http://schemas.microsoft.com/office/drawing/2014/main" id="{7B0974AD-B6FC-4FDD-8F2B-DDC8EFB9B5D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03" r="-5103"/>
          <a:stretch>
            <a:fillRect/>
          </a:stretch>
        </p:blipFill>
        <p:spPr>
          <a:xfrm>
            <a:off x="457199" y="1122386"/>
            <a:ext cx="8062913" cy="3500071"/>
          </a:xfrm>
        </p:spPr>
      </p:pic>
    </p:spTree>
    <p:extLst>
      <p:ext uri="{BB962C8B-B14F-4D97-AF65-F5344CB8AC3E}">
        <p14:creationId xmlns:p14="http://schemas.microsoft.com/office/powerpoint/2010/main" val="2742015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Transition-State Model</a:t>
            </a:r>
          </a:p>
        </p:txBody>
      </p:sp>
      <p:sp>
        <p:nvSpPr>
          <p:cNvPr id="3" name="Content Placeholder 2"/>
          <p:cNvSpPr>
            <a:spLocks noGrp="1"/>
          </p:cNvSpPr>
          <p:nvPr>
            <p:ph idx="1"/>
          </p:nvPr>
        </p:nvSpPr>
        <p:spPr>
          <a:xfrm>
            <a:off x="628650" y="955965"/>
            <a:ext cx="7886700" cy="4181114"/>
          </a:xfrm>
        </p:spPr>
        <p:txBody>
          <a:bodyPr/>
          <a:lstStyle/>
          <a:p>
            <a:r>
              <a:rPr lang="en-US" dirty="0"/>
              <a:t>Reaction energy diagram</a:t>
            </a:r>
          </a:p>
          <a:p>
            <a:pPr lvl="1"/>
            <a:r>
              <a:rPr lang="en-US" dirty="0"/>
              <a:t>Potential energy is plotted on the </a:t>
            </a:r>
            <a:r>
              <a:rPr lang="en-US" i="1" dirty="0"/>
              <a:t>y</a:t>
            </a:r>
            <a:r>
              <a:rPr lang="en-US" dirty="0"/>
              <a:t>-axis</a:t>
            </a:r>
          </a:p>
          <a:p>
            <a:pPr lvl="1"/>
            <a:r>
              <a:rPr lang="en-US" dirty="0"/>
              <a:t>Reaction path (or extent of reaction) is plotted on the </a:t>
            </a:r>
            <a:r>
              <a:rPr lang="en-US" i="1" dirty="0"/>
              <a:t>x</a:t>
            </a:r>
            <a:r>
              <a:rPr lang="en-US" dirty="0"/>
              <a:t>-axis. </a:t>
            </a:r>
          </a:p>
          <a:p>
            <a:endParaRPr lang="en-US" dirty="0"/>
          </a:p>
          <a:p>
            <a:endParaRPr lang="en-US" dirty="0"/>
          </a:p>
          <a:p>
            <a:r>
              <a:rPr lang="en-US" dirty="0"/>
              <a:t>The reactants form an intermediate called an </a:t>
            </a:r>
            <a:r>
              <a:rPr lang="en-US" b="1" dirty="0"/>
              <a:t>activated complex</a:t>
            </a:r>
            <a:r>
              <a:rPr lang="en-US" dirty="0"/>
              <a:t>.</a:t>
            </a:r>
          </a:p>
          <a:p>
            <a:pPr lvl="1"/>
            <a:r>
              <a:rPr lang="en-US" dirty="0"/>
              <a:t>The state of the system at the activated complex is called a </a:t>
            </a:r>
            <a:r>
              <a:rPr lang="en-US" b="1" dirty="0"/>
              <a:t>transition state</a:t>
            </a:r>
            <a:r>
              <a:rPr lang="en-US" dirty="0"/>
              <a:t>.</a:t>
            </a:r>
            <a:endParaRPr lang="en-US" b="1" dirty="0"/>
          </a:p>
          <a:p>
            <a:endParaRPr lang="en-US" dirty="0"/>
          </a:p>
        </p:txBody>
      </p:sp>
    </p:spTree>
    <p:extLst>
      <p:ext uri="{BB962C8B-B14F-4D97-AF65-F5344CB8AC3E}">
        <p14:creationId xmlns:p14="http://schemas.microsoft.com/office/powerpoint/2010/main" val="1449065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Rate and Temperature</a:t>
            </a:r>
          </a:p>
        </p:txBody>
      </p:sp>
      <p:sp>
        <p:nvSpPr>
          <p:cNvPr id="3" name="Content Placeholder 2"/>
          <p:cNvSpPr>
            <a:spLocks noGrp="1"/>
          </p:cNvSpPr>
          <p:nvPr>
            <p:ph idx="1"/>
          </p:nvPr>
        </p:nvSpPr>
        <p:spPr>
          <a:xfrm>
            <a:off x="628650" y="955965"/>
            <a:ext cx="7886700" cy="4900305"/>
          </a:xfrm>
        </p:spPr>
        <p:txBody>
          <a:bodyPr>
            <a:normAutofit/>
          </a:bodyPr>
          <a:lstStyle/>
          <a:p>
            <a:r>
              <a:rPr lang="en-US" dirty="0"/>
              <a:t>Thus far we have discussed:</a:t>
            </a:r>
          </a:p>
          <a:p>
            <a:pPr lvl="1"/>
            <a:r>
              <a:rPr lang="en-US" dirty="0"/>
              <a:t>The concentration-rate relationship</a:t>
            </a:r>
          </a:p>
          <a:p>
            <a:pPr lvl="1"/>
            <a:r>
              <a:rPr lang="en-US" dirty="0"/>
              <a:t>The concentration-time relationship</a:t>
            </a:r>
          </a:p>
          <a:p>
            <a:endParaRPr lang="en-US" dirty="0"/>
          </a:p>
          <a:p>
            <a:r>
              <a:rPr lang="en-US" dirty="0"/>
              <a:t>Now we will look at the </a:t>
            </a:r>
            <a:r>
              <a:rPr lang="en-US" b="1" dirty="0"/>
              <a:t>temperature–rate relationship</a:t>
            </a:r>
            <a:r>
              <a:rPr lang="en-US" dirty="0"/>
              <a:t>.</a:t>
            </a:r>
          </a:p>
          <a:p>
            <a:endParaRPr lang="en-US" dirty="0"/>
          </a:p>
          <a:p>
            <a:r>
              <a:rPr lang="en-US" dirty="0"/>
              <a:t>Reaction rate ordinarily </a:t>
            </a:r>
            <a:r>
              <a:rPr lang="en-US" i="1" dirty="0"/>
              <a:t>increases</a:t>
            </a:r>
            <a:r>
              <a:rPr lang="en-US" dirty="0"/>
              <a:t> with temperature.</a:t>
            </a:r>
          </a:p>
          <a:p>
            <a:pPr lvl="1"/>
            <a:r>
              <a:rPr lang="en-US" dirty="0"/>
              <a:t>To cook food more quickly, raise the oven temperature. </a:t>
            </a:r>
          </a:p>
          <a:p>
            <a:pPr lvl="1"/>
            <a:r>
              <a:rPr lang="en-US" dirty="0"/>
              <a:t>To slow the reactions that lead to food spoilage, put food in the refrigerator. </a:t>
            </a:r>
          </a:p>
          <a:p>
            <a:pPr lvl="1"/>
            <a:r>
              <a:rPr lang="en-US" dirty="0"/>
              <a:t>To really slow the reactions down, put food in the freezer.</a:t>
            </a:r>
          </a:p>
          <a:p>
            <a:endParaRPr lang="en-US" dirty="0"/>
          </a:p>
        </p:txBody>
      </p:sp>
    </p:spTree>
    <p:extLst>
      <p:ext uri="{BB962C8B-B14F-4D97-AF65-F5344CB8AC3E}">
        <p14:creationId xmlns:p14="http://schemas.microsoft.com/office/powerpoint/2010/main" val="2242515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12.14</a:t>
            </a:r>
          </a:p>
        </p:txBody>
      </p:sp>
      <p:sp>
        <p:nvSpPr>
          <p:cNvPr id="7" name="Figure Legend"/>
          <p:cNvSpPr>
            <a:spLocks noGrp="1"/>
          </p:cNvSpPr>
          <p:nvPr>
            <p:ph type="body" sz="quarter" idx="14"/>
          </p:nvPr>
        </p:nvSpPr>
        <p:spPr>
          <a:xfrm>
            <a:off x="457200" y="4843982"/>
            <a:ext cx="8062912" cy="1536270"/>
          </a:xfrm>
        </p:spPr>
        <p:txBody>
          <a:bodyPr>
            <a:normAutofit/>
          </a:bodyPr>
          <a:lstStyle/>
          <a:p>
            <a:pPr marL="0" indent="0">
              <a:buNone/>
            </a:pPr>
            <a:r>
              <a:rPr lang="en-US" sz="1600" dirty="0"/>
              <a:t>This graph shows the potential energy relationships for the reaction </a:t>
            </a:r>
            <a:r>
              <a:rPr lang="en-US" sz="1600" i="1" dirty="0"/>
              <a:t>A </a:t>
            </a:r>
            <a:r>
              <a:rPr lang="en-US" sz="1600" dirty="0"/>
              <a:t>+ </a:t>
            </a:r>
            <a:r>
              <a:rPr lang="en-US" sz="1600" i="1" dirty="0"/>
              <a:t>B </a:t>
            </a:r>
            <a:r>
              <a:rPr lang="en-US" sz="1600" dirty="0"/>
              <a:t>⟶ </a:t>
            </a:r>
            <a:r>
              <a:rPr lang="en-US" sz="1600" i="1" dirty="0"/>
              <a:t>C </a:t>
            </a:r>
            <a:r>
              <a:rPr lang="en-US" sz="1600" dirty="0"/>
              <a:t>+ </a:t>
            </a:r>
            <a:r>
              <a:rPr lang="en-US" sz="1600" i="1" dirty="0"/>
              <a:t>D</a:t>
            </a:r>
            <a:r>
              <a:rPr lang="en-US" sz="1600" dirty="0"/>
              <a:t>. The dashed portion of the curve represents the energy of the system with a molecule of </a:t>
            </a:r>
            <a:r>
              <a:rPr lang="en-US" sz="1600" i="1" dirty="0"/>
              <a:t>A </a:t>
            </a:r>
            <a:r>
              <a:rPr lang="en-US" sz="1600" dirty="0"/>
              <a:t>and a molecule of </a:t>
            </a:r>
            <a:r>
              <a:rPr lang="en-US" sz="1600" i="1" dirty="0"/>
              <a:t>B </a:t>
            </a:r>
            <a:r>
              <a:rPr lang="en-US" sz="1600" dirty="0"/>
              <a:t>present, and the solid portion the energy of the system with a molecule of </a:t>
            </a:r>
            <a:r>
              <a:rPr lang="en-US" sz="1600" i="1" dirty="0"/>
              <a:t>C </a:t>
            </a:r>
            <a:r>
              <a:rPr lang="en-US" sz="1600" dirty="0"/>
              <a:t>and a molecule of </a:t>
            </a:r>
            <a:r>
              <a:rPr lang="en-US" sz="1600" i="1" dirty="0"/>
              <a:t>D </a:t>
            </a:r>
            <a:r>
              <a:rPr lang="en-US" sz="1600" dirty="0"/>
              <a:t>present. The activation energy for the forward reaction is represented by </a:t>
            </a:r>
            <a:r>
              <a:rPr lang="en-US" sz="1600" i="1" dirty="0"/>
              <a:t>E</a:t>
            </a:r>
            <a:r>
              <a:rPr lang="en-US" sz="1600" baseline="-25000" dirty="0"/>
              <a:t>a</a:t>
            </a:r>
            <a:r>
              <a:rPr lang="en-US" sz="1600" dirty="0"/>
              <a:t>. The activation energy for the reverse reaction is greater than that for the forward reaction by an amount equal to Δ</a:t>
            </a:r>
            <a:r>
              <a:rPr lang="en-US" sz="1600" i="1" dirty="0"/>
              <a:t>H. </a:t>
            </a:r>
            <a:r>
              <a:rPr lang="en-US" sz="1600" dirty="0"/>
              <a:t>The curve’s peak is represented the transition state.</a:t>
            </a:r>
          </a:p>
        </p:txBody>
      </p:sp>
      <p:pic>
        <p:nvPicPr>
          <p:cNvPr id="16387" name="Picture 3" descr="A graph is shown with the label, “Extent of reaction,” bon the x-axis and the label, “Energy,” on the y-axis. Above the x-axis, a portion of a curve is labeled “A plus B.” From the right end of this region, the concave down curve continues upward to reach a maximum near the height of the y-axis. The peak of this curve is labeled, “Transition state.” A double sided arrow extends from a dashed red horizontal line that originates at the y-axis at a common endpoint with the curve to the peak of the curve. This arrow is labeled “E subscript a.” A second horizontal red dashed line segment is drawn from the right end of the black curve left to the vertical axis at a level significantly lower than the initial “A plus B” labeled end of the curve. The end of the curve that is shared with this segment is labeled, “C plus D.” The curve, which was initially dashed, continues as a solid curve from the maximum to its endpoint at the right side of the diagram. A second double sided arrow is shown. This arrow extends between the two dashed horizontal lines and is labeled, “capital delta 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9175" y="1063071"/>
            <a:ext cx="4559336" cy="35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32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r>
              <a:rPr lang="en-US" dirty="0"/>
              <a:t>Temperature is a measure of the average kinetic energy of molecules.</a:t>
            </a:r>
          </a:p>
          <a:p>
            <a:endParaRPr lang="en-US" dirty="0"/>
          </a:p>
          <a:p>
            <a:r>
              <a:rPr lang="en-US" dirty="0"/>
              <a:t>Higher temperatures mean higher kinetic energies.</a:t>
            </a:r>
          </a:p>
          <a:p>
            <a:endParaRPr lang="en-US" dirty="0"/>
          </a:p>
          <a:p>
            <a:r>
              <a:rPr lang="en-US" dirty="0"/>
              <a:t>The higher the temperature, the larger the fraction of molecules with kinetic energies equal to or greater than the activation energy (</a:t>
            </a:r>
            <a:r>
              <a:rPr lang="en-US" i="1" dirty="0" err="1"/>
              <a:t>E</a:t>
            </a:r>
            <a:r>
              <a:rPr lang="en-US" i="1" baseline="-25000" dirty="0" err="1"/>
              <a:t>a</a:t>
            </a:r>
            <a:r>
              <a:rPr lang="en-US" dirty="0"/>
              <a:t>).</a:t>
            </a:r>
          </a:p>
          <a:p>
            <a:endParaRPr lang="en-US" dirty="0"/>
          </a:p>
          <a:p>
            <a:r>
              <a:rPr lang="en-US" dirty="0"/>
              <a:t>With a larger fraction of molecules possessing </a:t>
            </a:r>
            <a:r>
              <a:rPr lang="en-US" i="1" dirty="0" err="1"/>
              <a:t>E</a:t>
            </a:r>
            <a:r>
              <a:rPr lang="en-US" i="1" baseline="-25000" dirty="0" err="1"/>
              <a:t>a</a:t>
            </a:r>
            <a:r>
              <a:rPr lang="en-US" dirty="0"/>
              <a:t>, a larger fraction of collisions lead to product formation, resulting in a higher rate of reaction. </a:t>
            </a:r>
          </a:p>
          <a:p>
            <a:endParaRPr lang="en-US" dirty="0"/>
          </a:p>
        </p:txBody>
      </p:sp>
    </p:spTree>
    <p:extLst>
      <p:ext uri="{BB962C8B-B14F-4D97-AF65-F5344CB8AC3E}">
        <p14:creationId xmlns:p14="http://schemas.microsoft.com/office/powerpoint/2010/main" val="368152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normAutofit lnSpcReduction="10000"/>
          </a:bodyPr>
          <a:lstStyle/>
          <a:p>
            <a:r>
              <a:rPr lang="en-US" dirty="0"/>
              <a:t>Consider the following equation:</a:t>
            </a:r>
          </a:p>
          <a:p>
            <a:endParaRPr lang="en-US" dirty="0"/>
          </a:p>
          <a:p>
            <a:endParaRPr lang="en-US" dirty="0"/>
          </a:p>
          <a:p>
            <a:endParaRPr lang="en-US" dirty="0"/>
          </a:p>
          <a:p>
            <a:endParaRPr lang="en-US" dirty="0"/>
          </a:p>
          <a:p>
            <a:r>
              <a:rPr lang="en-US" i="1" dirty="0"/>
              <a:t>A</a:t>
            </a:r>
            <a:r>
              <a:rPr lang="en-US" dirty="0"/>
              <a:t> is a constant called the frequency factor and is related to the frequency of collision and orientation. </a:t>
            </a:r>
          </a:p>
          <a:p>
            <a:endParaRPr lang="en-US" dirty="0"/>
          </a:p>
          <a:p>
            <a:endParaRPr lang="en-US" dirty="0"/>
          </a:p>
          <a:p>
            <a:r>
              <a:rPr lang="en-US" dirty="0"/>
              <a:t>The rate constant (</a:t>
            </a:r>
            <a:r>
              <a:rPr lang="en-US" i="1" dirty="0"/>
              <a:t>k</a:t>
            </a:r>
            <a:r>
              <a:rPr lang="en-US" dirty="0"/>
              <a:t>) is dependent on the activation energy of the reaction and the temperature.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97157960"/>
              </p:ext>
            </p:extLst>
          </p:nvPr>
        </p:nvGraphicFramePr>
        <p:xfrm>
          <a:off x="3328827" y="1721688"/>
          <a:ext cx="2327774" cy="488111"/>
        </p:xfrm>
        <a:graphic>
          <a:graphicData uri="http://schemas.openxmlformats.org/presentationml/2006/ole">
            <mc:AlternateContent xmlns:mc="http://schemas.openxmlformats.org/markup-compatibility/2006">
              <mc:Choice xmlns:v="urn:schemas-microsoft-com:vml" Requires="v">
                <p:oleObj spid="_x0000_s5128" name="Equation" r:id="rId3" imgW="787400" imgH="165100" progId="Equation.3">
                  <p:embed/>
                </p:oleObj>
              </mc:Choice>
              <mc:Fallback>
                <p:oleObj name="Equation" r:id="rId3" imgW="787400" imgH="1651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827" y="1721688"/>
                        <a:ext cx="2327774" cy="488111"/>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7CAB531A-7D0E-4F8A-A11C-BE1F5BF90928}"/>
              </a:ext>
            </a:extLst>
          </p:cNvPr>
          <p:cNvSpPr txBox="1"/>
          <p:nvPr/>
        </p:nvSpPr>
        <p:spPr>
          <a:xfrm>
            <a:off x="860612" y="5009990"/>
            <a:ext cx="7722454" cy="923330"/>
          </a:xfrm>
          <a:prstGeom prst="rect">
            <a:avLst/>
          </a:prstGeom>
          <a:noFill/>
        </p:spPr>
        <p:txBody>
          <a:bodyPr wrap="square" rtlCol="0">
            <a:spAutoFit/>
          </a:bodyPr>
          <a:lstStyle/>
          <a:p>
            <a:r>
              <a:rPr lang="en-US" dirty="0">
                <a:solidFill>
                  <a:srgbClr val="0070C0"/>
                </a:solidFill>
              </a:rPr>
              <a:t>But notice that the relationship between k and </a:t>
            </a:r>
            <a:r>
              <a:rPr lang="en-US" dirty="0" err="1">
                <a:solidFill>
                  <a:srgbClr val="0070C0"/>
                </a:solidFill>
              </a:rPr>
              <a:t>Ea</a:t>
            </a:r>
            <a:r>
              <a:rPr lang="en-US" dirty="0">
                <a:solidFill>
                  <a:srgbClr val="0070C0"/>
                </a:solidFill>
              </a:rPr>
              <a:t> is EXPONENTIAL. A small change in </a:t>
            </a:r>
            <a:r>
              <a:rPr lang="en-US" dirty="0" err="1">
                <a:solidFill>
                  <a:srgbClr val="0070C0"/>
                </a:solidFill>
              </a:rPr>
              <a:t>Ea</a:t>
            </a:r>
            <a:r>
              <a:rPr lang="en-US" dirty="0">
                <a:solidFill>
                  <a:srgbClr val="0070C0"/>
                </a:solidFill>
              </a:rPr>
              <a:t> can result in a LARGE change in rate.   Also note the negative sign! The larger the </a:t>
            </a:r>
            <a:r>
              <a:rPr lang="en-US" dirty="0" err="1">
                <a:solidFill>
                  <a:srgbClr val="0070C0"/>
                </a:solidFill>
              </a:rPr>
              <a:t>Ea</a:t>
            </a:r>
            <a:r>
              <a:rPr lang="en-US" dirty="0">
                <a:solidFill>
                  <a:srgbClr val="0070C0"/>
                </a:solidFill>
              </a:rPr>
              <a:t>, the SMALLER the rate constant.</a:t>
            </a:r>
          </a:p>
        </p:txBody>
      </p:sp>
    </p:spTree>
    <p:extLst>
      <p:ext uri="{BB962C8B-B14F-4D97-AF65-F5344CB8AC3E}">
        <p14:creationId xmlns:p14="http://schemas.microsoft.com/office/powerpoint/2010/main" val="4154253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Consider two different reactions that occur at the same temperature. Each reaction has a different E</a:t>
            </a:r>
            <a:r>
              <a:rPr lang="en-US" baseline="-25000" dirty="0"/>
              <a:t>a</a:t>
            </a:r>
            <a:r>
              <a:rPr lang="en-US" dirty="0"/>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64628725"/>
              </p:ext>
            </p:extLst>
          </p:nvPr>
        </p:nvGraphicFramePr>
        <p:xfrm>
          <a:off x="3328988" y="1235076"/>
          <a:ext cx="2327275" cy="487362"/>
        </p:xfrm>
        <a:graphic>
          <a:graphicData uri="http://schemas.openxmlformats.org/presentationml/2006/ole">
            <mc:AlternateContent xmlns:mc="http://schemas.openxmlformats.org/markup-compatibility/2006">
              <mc:Choice xmlns:v="urn:schemas-microsoft-com:vml" Requires="v">
                <p:oleObj spid="_x0000_s6152" name="Equation" r:id="rId3" imgW="787400" imgH="165100" progId="Equation.3">
                  <p:embed/>
                </p:oleObj>
              </mc:Choice>
              <mc:Fallback>
                <p:oleObj name="Equation" r:id="rId3" imgW="787400" imgH="16510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1235076"/>
                        <a:ext cx="2327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5085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Consider the same reaction at two different temperatures. </a:t>
            </a:r>
            <a:r>
              <a:rPr lang="en-US" dirty="0" err="1"/>
              <a:t>E</a:t>
            </a:r>
            <a:r>
              <a:rPr lang="en-US" baseline="-25000" dirty="0" err="1"/>
              <a:t>a</a:t>
            </a:r>
            <a:r>
              <a:rPr lang="en-US" dirty="0"/>
              <a:t> is independent of temperature.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4628725"/>
              </p:ext>
            </p:extLst>
          </p:nvPr>
        </p:nvGraphicFramePr>
        <p:xfrm>
          <a:off x="3328988" y="1235075"/>
          <a:ext cx="2327275" cy="487363"/>
        </p:xfrm>
        <a:graphic>
          <a:graphicData uri="http://schemas.openxmlformats.org/presentationml/2006/ole">
            <mc:AlternateContent xmlns:mc="http://schemas.openxmlformats.org/markup-compatibility/2006">
              <mc:Choice xmlns:v="urn:schemas-microsoft-com:vml" Requires="v">
                <p:oleObj spid="_x0000_s7176" name="Equation" r:id="rId3" imgW="787400" imgH="165100" progId="Equation.3">
                  <p:embed/>
                </p:oleObj>
              </mc:Choice>
              <mc:Fallback>
                <p:oleObj name="Equation" r:id="rId3" imgW="787400" imgH="1651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1235075"/>
                        <a:ext cx="23272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6792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12.15</a:t>
            </a:r>
          </a:p>
        </p:txBody>
      </p:sp>
      <p:sp>
        <p:nvSpPr>
          <p:cNvPr id="7" name="Figure Legend"/>
          <p:cNvSpPr>
            <a:spLocks noGrp="1"/>
          </p:cNvSpPr>
          <p:nvPr>
            <p:ph type="body" sz="quarter" idx="14"/>
          </p:nvPr>
        </p:nvSpPr>
        <p:spPr>
          <a:xfrm>
            <a:off x="457200" y="5506948"/>
            <a:ext cx="8062912" cy="821932"/>
          </a:xfrm>
        </p:spPr>
        <p:txBody>
          <a:bodyPr>
            <a:normAutofit/>
          </a:bodyPr>
          <a:lstStyle/>
          <a:p>
            <a:pPr marL="0" indent="0">
              <a:buNone/>
            </a:pPr>
            <a:r>
              <a:rPr lang="en-US" sz="1600" dirty="0"/>
              <a:t>Molecular energy distributions showing numbers of molecules with energies exceeding (a) two different activation energies at a given temperature, and (b) a given activation energy at two different temperatures.</a:t>
            </a:r>
          </a:p>
        </p:txBody>
      </p:sp>
      <p:sp>
        <p:nvSpPr>
          <p:cNvPr id="6" name="Figure Legend"/>
          <p:cNvSpPr txBox="1">
            <a:spLocks/>
          </p:cNvSpPr>
          <p:nvPr/>
        </p:nvSpPr>
        <p:spPr>
          <a:xfrm>
            <a:off x="457200" y="900861"/>
            <a:ext cx="8062912" cy="82193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CB255"/>
              </a:buClr>
              <a:buFont typeface="Arial"/>
              <a:buChar char="•"/>
              <a:defRPr sz="2100" kern="1200">
                <a:solidFill>
                  <a:srgbClr val="000000"/>
                </a:solidFill>
                <a:latin typeface="+mn-lt"/>
                <a:ea typeface="+mn-ea"/>
                <a:cs typeface="+mn-cs"/>
              </a:defRPr>
            </a:lvl1pPr>
            <a:lvl2pPr marL="731520" indent="-457200" algn="l" defTabSz="685800" rtl="0" eaLnBrk="1" latinLnBrk="0" hangingPunct="1">
              <a:lnSpc>
                <a:spcPct val="90000"/>
              </a:lnSpc>
              <a:spcBef>
                <a:spcPts val="375"/>
              </a:spcBef>
              <a:buClr>
                <a:srgbClr val="6CB255"/>
              </a:buClr>
              <a:buFont typeface="+mj-lt"/>
              <a:buAutoNum type="alphaLcParenR"/>
              <a:defRPr sz="1800" kern="1200">
                <a:solidFill>
                  <a:schemeClr val="tx1"/>
                </a:solidFill>
                <a:latin typeface="+mn-lt"/>
                <a:ea typeface="+mn-ea"/>
                <a:cs typeface="+mn-cs"/>
              </a:defRPr>
            </a:lvl2pPr>
            <a:lvl3pPr marL="1257300" indent="-342900" algn="l" defTabSz="685800" rtl="0" eaLnBrk="1" latinLnBrk="0" hangingPunct="1">
              <a:lnSpc>
                <a:spcPct val="90000"/>
              </a:lnSpc>
              <a:spcBef>
                <a:spcPts val="375"/>
              </a:spcBef>
              <a:buClr>
                <a:srgbClr val="6CB255"/>
              </a:buClr>
              <a:buFont typeface="+mj-lt"/>
              <a:buAutoNum type="alphaLcParenR"/>
              <a:defRPr sz="1500" kern="1200">
                <a:solidFill>
                  <a:schemeClr val="tx1"/>
                </a:solidFill>
                <a:latin typeface="+mn-lt"/>
                <a:ea typeface="+mn-ea"/>
                <a:cs typeface="+mn-cs"/>
              </a:defRPr>
            </a:lvl3pPr>
            <a:lvl4pPr marL="17145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4pPr>
            <a:lvl5pPr marL="21717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dirty="0"/>
              <a:t>The area under the curve (right) is directly proportional to the number of molecules possessing those energies. </a:t>
            </a:r>
          </a:p>
        </p:txBody>
      </p:sp>
      <p:pic>
        <p:nvPicPr>
          <p:cNvPr id="32770" name="Picture 2" descr="Two graphs are shown each with an x-axis label of “Kinetic energy” and a y-axis label of “Fraction of molecules.” Each contains a positively skewed curve indicated in red that begins at the origin and approaches the x-axis at the right side of the graph. In a, a small area under the far right end of the curve is shaded orange. An arrow points down from above the curve to the left end of this region where the shading begins. This arrow is labeled, “Higher activation energy, E subscript a.” In b, the same red curve appears, and a second curve is drawn in black. It is also positively skewed, but reaches a lower maximum value and takes on a broadened appearance as compared to the curve in red. In this graph, the red curve is labeled, “T subscript 1” and the black curve is labeled, “T subscript 2.” In the open space at the upper right on the graph is the label, “T subscript 1 less than T subscript 2.” As with the first graph, the region under the curves at the far right is shaded orange and a downward arrow labeled “E subscript a” points to the left end of this shaded reg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6232" y="2064821"/>
            <a:ext cx="7823880" cy="301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8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BB2FAAA-18F4-4395-9AE5-26BED2ED91B7}"/>
              </a:ext>
            </a:extLst>
          </p:cNvPr>
          <p:cNvSpPr>
            <a:spLocks noGrp="1" noChangeArrowheads="1"/>
          </p:cNvSpPr>
          <p:nvPr>
            <p:ph type="title" idx="4294967295"/>
          </p:nvPr>
        </p:nvSpPr>
        <p:spPr/>
        <p:txBody>
          <a:bodyPr/>
          <a:lstStyle/>
          <a:p>
            <a:r>
              <a:rPr lang="en-US" altLang="en-US"/>
              <a:t>Reaction Rates</a:t>
            </a:r>
          </a:p>
        </p:txBody>
      </p:sp>
      <p:sp>
        <p:nvSpPr>
          <p:cNvPr id="32771" name="Rectangle 4">
            <a:extLst>
              <a:ext uri="{FF2B5EF4-FFF2-40B4-BE49-F238E27FC236}">
                <a16:creationId xmlns:a16="http://schemas.microsoft.com/office/drawing/2014/main" id="{517CF06F-A8B3-4489-94AF-EFEC650FFE93}"/>
              </a:ext>
            </a:extLst>
          </p:cNvPr>
          <p:cNvSpPr>
            <a:spLocks noGrp="1" noChangeArrowheads="1"/>
          </p:cNvSpPr>
          <p:nvPr>
            <p:ph type="body" sz="half" idx="4294967295"/>
          </p:nvPr>
        </p:nvSpPr>
        <p:spPr>
          <a:xfrm>
            <a:off x="685800" y="4648200"/>
            <a:ext cx="7772400" cy="1981200"/>
          </a:xfrm>
        </p:spPr>
        <p:txBody>
          <a:bodyPr/>
          <a:lstStyle/>
          <a:p>
            <a:pPr>
              <a:buFontTx/>
              <a:buNone/>
            </a:pPr>
            <a:r>
              <a:rPr lang="en-US" altLang="en-US" sz="2800"/>
              <a:t>	Rates of reactions can be determined by monitoring the change in concentration </a:t>
            </a:r>
            <a:br>
              <a:rPr lang="en-US" altLang="en-US" sz="2800"/>
            </a:br>
            <a:r>
              <a:rPr lang="en-US" altLang="en-US" sz="2800"/>
              <a:t>of either reactants or products as a function </a:t>
            </a:r>
            <a:br>
              <a:rPr lang="en-US" altLang="en-US" sz="2800"/>
            </a:br>
            <a:r>
              <a:rPr lang="en-US" altLang="en-US" sz="2800"/>
              <a:t>of time.</a:t>
            </a:r>
          </a:p>
        </p:txBody>
      </p:sp>
      <p:pic>
        <p:nvPicPr>
          <p:cNvPr id="32772" name="Content Placeholder 6" descr="14_03_Figure_L.jpg">
            <a:extLst>
              <a:ext uri="{FF2B5EF4-FFF2-40B4-BE49-F238E27FC236}">
                <a16:creationId xmlns:a16="http://schemas.microsoft.com/office/drawing/2014/main" id="{557B1FA1-CC0C-4C1E-AB3F-6336A5A4F423}"/>
              </a:ext>
            </a:extLst>
          </p:cNvPr>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l="-31071" r="-31071"/>
          <a:stretch>
            <a:fillRect/>
          </a:stretch>
        </p:blipFill>
        <p:spPr>
          <a:xfrm>
            <a:off x="1066800" y="1524000"/>
            <a:ext cx="7239000" cy="2895600"/>
          </a:xfrm>
        </p:spPr>
      </p:pic>
      <p:sp>
        <p:nvSpPr>
          <p:cNvPr id="32773" name="Footer Placeholder 6">
            <a:extLst>
              <a:ext uri="{FF2B5EF4-FFF2-40B4-BE49-F238E27FC236}">
                <a16:creationId xmlns:a16="http://schemas.microsoft.com/office/drawing/2014/main" id="{7555F3A6-8E11-4E38-8E85-FB3E46052F70}"/>
              </a:ext>
            </a:extLst>
          </p:cNvPr>
          <p:cNvSpPr txBox="1">
            <a:spLocks/>
          </p:cNvSpPr>
          <p:nvPr/>
        </p:nvSpPr>
        <p:spPr bwMode="auto">
          <a:xfrm>
            <a:off x="2209800" y="6248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808080"/>
                </a:solidFill>
                <a:latin typeface="Times New Roman" panose="02020603050405020304" pitchFamily="18" charset="0"/>
                <a:cs typeface="Arial" panose="020B0604020202020204" pitchFamily="34" charset="0"/>
              </a:rPr>
              <a:t>© 2012 Pearson Education, Inc.</a:t>
            </a: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Arrhenius Equation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Taking the natural logarithm of both sides of the equation gives the </a:t>
            </a:r>
            <a:r>
              <a:rPr lang="en-US" b="1" dirty="0"/>
              <a:t>Arrhenius equation</a:t>
            </a:r>
            <a:r>
              <a:rPr lang="en-US"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0343046"/>
              </p:ext>
            </p:extLst>
          </p:nvPr>
        </p:nvGraphicFramePr>
        <p:xfrm>
          <a:off x="3010328" y="1427771"/>
          <a:ext cx="2574016" cy="539728"/>
        </p:xfrm>
        <a:graphic>
          <a:graphicData uri="http://schemas.openxmlformats.org/presentationml/2006/ole">
            <mc:AlternateContent xmlns:mc="http://schemas.openxmlformats.org/markup-compatibility/2006">
              <mc:Choice xmlns:v="urn:schemas-microsoft-com:vml" Requires="v">
                <p:oleObj spid="_x0000_s8206" name="Equation" r:id="rId3" imgW="787400" imgH="165100" progId="Equation.3">
                  <p:embed/>
                </p:oleObj>
              </mc:Choice>
              <mc:Fallback>
                <p:oleObj name="Equation" r:id="rId3" imgW="787400" imgH="1651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328" y="1427771"/>
                        <a:ext cx="2574016" cy="53972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40023763"/>
              </p:ext>
            </p:extLst>
          </p:nvPr>
        </p:nvGraphicFramePr>
        <p:xfrm>
          <a:off x="2460787" y="3358699"/>
          <a:ext cx="4513654" cy="1110559"/>
        </p:xfrm>
        <a:graphic>
          <a:graphicData uri="http://schemas.openxmlformats.org/presentationml/2006/ole">
            <mc:AlternateContent xmlns:mc="http://schemas.openxmlformats.org/markup-compatibility/2006">
              <mc:Choice xmlns:v="urn:schemas-microsoft-com:vml" Requires="v">
                <p:oleObj spid="_x0000_s8207" name="Equation" r:id="rId5" imgW="1590840" imgH="383760" progId="Equation.3">
                  <p:embed/>
                </p:oleObj>
              </mc:Choice>
              <mc:Fallback>
                <p:oleObj name="Equation" r:id="rId5" imgW="1590840" imgH="38376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787" y="3358699"/>
                        <a:ext cx="4513654" cy="11105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9727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Two-Point Form of the Arrhenius Equation</a:t>
            </a:r>
          </a:p>
        </p:txBody>
      </p:sp>
      <p:sp>
        <p:nvSpPr>
          <p:cNvPr id="3" name="Content Placeholder 2"/>
          <p:cNvSpPr>
            <a:spLocks noGrp="1"/>
          </p:cNvSpPr>
          <p:nvPr>
            <p:ph idx="1"/>
          </p:nvPr>
        </p:nvSpPr>
        <p:spPr>
          <a:xfrm>
            <a:off x="628650" y="955965"/>
            <a:ext cx="7886700" cy="4191388"/>
          </a:xfrm>
        </p:spPr>
        <p:txBody>
          <a:bodyPr/>
          <a:lstStyle/>
          <a:p>
            <a:endParaRPr lang="en-US" sz="2000" dirty="0"/>
          </a:p>
          <a:p>
            <a:endParaRPr lang="en-US" sz="2000" dirty="0"/>
          </a:p>
          <a:p>
            <a:endParaRPr lang="en-US" sz="2000" dirty="0"/>
          </a:p>
          <a:p>
            <a:endParaRPr lang="en-US" dirty="0"/>
          </a:p>
          <a:p>
            <a:r>
              <a:rPr lang="en-US" dirty="0"/>
              <a:t>This form of the </a:t>
            </a:r>
            <a:r>
              <a:rPr lang="en-US" b="1" dirty="0"/>
              <a:t>Arrhenius equation</a:t>
            </a:r>
            <a:r>
              <a:rPr lang="en-US" dirty="0"/>
              <a:t> can be used with two </a:t>
            </a:r>
            <a:r>
              <a:rPr lang="en-US" i="1" dirty="0"/>
              <a:t>k</a:t>
            </a:r>
            <a:r>
              <a:rPr lang="en-US" dirty="0"/>
              <a:t> values and two corresponding temperatures to calculate </a:t>
            </a:r>
            <a:r>
              <a:rPr lang="en-US" i="1" dirty="0"/>
              <a:t>E</a:t>
            </a:r>
            <a:r>
              <a:rPr lang="en-US" i="1" baseline="-25000" dirty="0"/>
              <a:t>a</a:t>
            </a:r>
            <a:r>
              <a:rPr lang="en-US" dirty="0"/>
              <a:t>.</a:t>
            </a:r>
            <a:endParaRPr lang="en-US" baseline="-25000" dirty="0"/>
          </a:p>
          <a:p>
            <a:endParaRPr lang="en-US" baseline="-25000" dirty="0"/>
          </a:p>
          <a:p>
            <a:r>
              <a:rPr lang="en-US" dirty="0"/>
              <a:t>You do not need to know the value of the constant,  </a:t>
            </a:r>
            <a:r>
              <a:rPr lang="en-US" i="1" dirty="0"/>
              <a:t>A</a:t>
            </a:r>
            <a:r>
              <a:rPr lang="en-US" dirty="0"/>
              <a:t>, to use this equation. </a:t>
            </a:r>
          </a:p>
          <a:p>
            <a:endParaRPr lang="en-US" dirty="0"/>
          </a:p>
          <a:p>
            <a:r>
              <a:rPr lang="en-US" dirty="0"/>
              <a:t>Make sure that the energy units on </a:t>
            </a:r>
            <a:r>
              <a:rPr lang="en-US" i="1" dirty="0" err="1"/>
              <a:t>E</a:t>
            </a:r>
            <a:r>
              <a:rPr lang="en-US" i="1" baseline="-25000" dirty="0" err="1"/>
              <a:t>a</a:t>
            </a:r>
            <a:r>
              <a:rPr lang="en-US" baseline="-25000" dirty="0"/>
              <a:t> </a:t>
            </a:r>
            <a:r>
              <a:rPr lang="en-US" dirty="0"/>
              <a:t>and </a:t>
            </a:r>
            <a:r>
              <a:rPr lang="en-US" i="1" dirty="0"/>
              <a:t>R</a:t>
            </a:r>
            <a:r>
              <a:rPr lang="en-US" dirty="0"/>
              <a:t> are identical.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73303938"/>
              </p:ext>
            </p:extLst>
          </p:nvPr>
        </p:nvGraphicFramePr>
        <p:xfrm>
          <a:off x="2652146" y="1166116"/>
          <a:ext cx="3582234" cy="1160980"/>
        </p:xfrm>
        <a:graphic>
          <a:graphicData uri="http://schemas.openxmlformats.org/presentationml/2006/ole">
            <mc:AlternateContent xmlns:mc="http://schemas.openxmlformats.org/markup-compatibility/2006">
              <mc:Choice xmlns:v="urn:schemas-microsoft-com:vml" Requires="v">
                <p:oleObj spid="_x0000_s9224" name="Equation" r:id="rId3" imgW="1371600" imgH="444500" progId="Equation.3">
                  <p:embed/>
                </p:oleObj>
              </mc:Choice>
              <mc:Fallback>
                <p:oleObj name="Equation" r:id="rId3" imgW="1371600" imgH="4445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46" y="1166116"/>
                        <a:ext cx="3582234" cy="11609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1525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12.16</a:t>
            </a:r>
          </a:p>
        </p:txBody>
      </p:sp>
      <p:sp>
        <p:nvSpPr>
          <p:cNvPr id="7" name="Figure Legend"/>
          <p:cNvSpPr>
            <a:spLocks noGrp="1"/>
          </p:cNvSpPr>
          <p:nvPr>
            <p:ph type="body" sz="quarter" idx="14"/>
          </p:nvPr>
        </p:nvSpPr>
        <p:spPr>
          <a:xfrm>
            <a:off x="457200" y="5295014"/>
            <a:ext cx="8062912" cy="715350"/>
          </a:xfrm>
        </p:spPr>
        <p:txBody>
          <a:bodyPr>
            <a:normAutofit/>
          </a:bodyPr>
          <a:lstStyle/>
          <a:p>
            <a:pPr marL="0" indent="0">
              <a:buNone/>
            </a:pPr>
            <a:r>
              <a:rPr lang="en-US" sz="1600" dirty="0"/>
              <a:t>This graph shows the linear relationship between </a:t>
            </a:r>
            <a:r>
              <a:rPr lang="en-US" sz="1600" dirty="0" err="1"/>
              <a:t>ln</a:t>
            </a:r>
            <a:r>
              <a:rPr lang="en-US" sz="1600" dirty="0"/>
              <a:t> </a:t>
            </a:r>
            <a:r>
              <a:rPr lang="en-US" sz="1600" i="1" dirty="0"/>
              <a:t>k </a:t>
            </a:r>
            <a:r>
              <a:rPr lang="en-US" sz="1600" dirty="0"/>
              <a:t>and 1/</a:t>
            </a:r>
            <a:r>
              <a:rPr lang="en-US" sz="1600" i="1" dirty="0"/>
              <a:t>T </a:t>
            </a:r>
            <a:r>
              <a:rPr lang="en-US" sz="1600" dirty="0"/>
              <a:t>for the reaction 2HI ⟶ H</a:t>
            </a:r>
            <a:r>
              <a:rPr lang="en-US" sz="1600" baseline="-25000" dirty="0"/>
              <a:t>2</a:t>
            </a:r>
            <a:r>
              <a:rPr lang="en-US" sz="1600" dirty="0"/>
              <a:t> + I</a:t>
            </a:r>
            <a:r>
              <a:rPr lang="en-US" sz="1600" baseline="-25000" dirty="0"/>
              <a:t>2</a:t>
            </a:r>
            <a:r>
              <a:rPr lang="en-US" sz="1600" dirty="0"/>
              <a:t> according to the Arrhenius equation.</a:t>
            </a:r>
          </a:p>
        </p:txBody>
      </p:sp>
      <p:pic>
        <p:nvPicPr>
          <p:cNvPr id="15363" name="Picture 3" descr="A graph is shown with the label “1 divided by T ( K superscript negative 1 )” on the x-axis and “l n k” on the y-axis. The horizontal axis has markings at 1.4 times 10 superscript negative 3, 1.6 times 10 superscript negative 3, and 1.8 times 10 superscript negative 3. The y-axis shows markings at intervals of 2 from negative 14 through negative 2. A decreasing linear trend line is drawn through five points at the coordinates: (1.28 times 10 superscript negative 3, negative 3.231), (1.43 times 10 superscript negative 3, negative 6.759), (1.55 times 10 superscript negative 3, negative 9.362), (1.74 times 10 superscript negative 3, negative 13.617), and (1.80 times 10 superscript negative 3, negative 14.860). A vertical dashed line is drawn from a point just left of the data point nearest the y-axis. Similarly, a horizontal dashed line is draw from a point just above the data point closest to the x-axis. These dashed lines intersect to form a right triangle with a vertical leg label of “capital delta l n k” and a horizontal leg label of “capital delta 1 divided by 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4457" y="1069791"/>
            <a:ext cx="4196464" cy="39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350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12.6 Reaction Mechanisms</a:t>
            </a:r>
          </a:p>
          <a:p>
            <a:pPr lvl="1"/>
            <a:r>
              <a:rPr lang="en-US" dirty="0"/>
              <a:t>Distinguish net reactions from elementary reactions (steps)</a:t>
            </a:r>
          </a:p>
          <a:p>
            <a:pPr lvl="1"/>
            <a:r>
              <a:rPr lang="en-US" dirty="0"/>
              <a:t>Identify the molecularity of elementary reactions</a:t>
            </a:r>
          </a:p>
          <a:p>
            <a:pPr lvl="1"/>
            <a:r>
              <a:rPr lang="en-US" dirty="0"/>
              <a:t>Write a balanced chemical equation for a process given its reaction mechanism</a:t>
            </a:r>
          </a:p>
          <a:p>
            <a:pPr lvl="1"/>
            <a:r>
              <a:rPr lang="en-US" dirty="0"/>
              <a:t>Derive the rate law consistent with a given reaction mechanism</a:t>
            </a:r>
          </a:p>
        </p:txBody>
      </p:sp>
    </p:spTree>
    <p:extLst>
      <p:ext uri="{BB962C8B-B14F-4D97-AF65-F5344CB8AC3E}">
        <p14:creationId xmlns:p14="http://schemas.microsoft.com/office/powerpoint/2010/main" val="1311373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0225"/>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DF153E0-D723-4494-92D9-EFD4288FC0E2}"/>
              </a:ext>
            </a:extLst>
          </p:cNvPr>
          <p:cNvSpPr>
            <a:spLocks noGrp="1" noChangeArrowheads="1"/>
          </p:cNvSpPr>
          <p:nvPr>
            <p:ph type="title"/>
          </p:nvPr>
        </p:nvSpPr>
        <p:spPr/>
        <p:txBody>
          <a:bodyPr/>
          <a:lstStyle/>
          <a:p>
            <a:pPr eaLnBrk="1" hangingPunct="1"/>
            <a:r>
              <a:rPr lang="en-US" altLang="en-US"/>
              <a:t>Reaction Mechanisms</a:t>
            </a:r>
          </a:p>
        </p:txBody>
      </p:sp>
      <p:sp>
        <p:nvSpPr>
          <p:cNvPr id="52227" name="Rectangle 4">
            <a:extLst>
              <a:ext uri="{FF2B5EF4-FFF2-40B4-BE49-F238E27FC236}">
                <a16:creationId xmlns:a16="http://schemas.microsoft.com/office/drawing/2014/main" id="{864F23E5-7237-4CB1-B4EA-6993EFDDFE2F}"/>
              </a:ext>
            </a:extLst>
          </p:cNvPr>
          <p:cNvSpPr>
            <a:spLocks noGrp="1" noChangeArrowheads="1"/>
          </p:cNvSpPr>
          <p:nvPr>
            <p:ph type="body" sz="half" idx="2"/>
          </p:nvPr>
        </p:nvSpPr>
        <p:spPr>
          <a:xfrm>
            <a:off x="685800" y="4114800"/>
            <a:ext cx="7772400" cy="1295400"/>
          </a:xfrm>
        </p:spPr>
        <p:txBody>
          <a:bodyPr/>
          <a:lstStyle/>
          <a:p>
            <a:pPr eaLnBrk="1" hangingPunct="1">
              <a:buFontTx/>
              <a:buNone/>
            </a:pPr>
            <a:r>
              <a:rPr lang="en-US" altLang="en-US" sz="2800"/>
              <a:t>	The </a:t>
            </a:r>
            <a:r>
              <a:rPr lang="en-US" altLang="en-US" sz="2800">
                <a:solidFill>
                  <a:srgbClr val="00197D"/>
                </a:solidFill>
              </a:rPr>
              <a:t>molecularity</a:t>
            </a:r>
            <a:r>
              <a:rPr lang="en-US" altLang="en-US" sz="2800"/>
              <a:t> of a process tells how many molecules are involved in the process.</a:t>
            </a:r>
          </a:p>
        </p:txBody>
      </p:sp>
      <p:pic>
        <p:nvPicPr>
          <p:cNvPr id="52228" name="Picture 5" descr="14_T03">
            <a:extLst>
              <a:ext uri="{FF2B5EF4-FFF2-40B4-BE49-F238E27FC236}">
                <a16:creationId xmlns:a16="http://schemas.microsoft.com/office/drawing/2014/main" id="{5488B4A0-92FF-41DF-9354-73AB486FE0E9}"/>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t="18880" b="5595"/>
          <a:stretch>
            <a:fillRect/>
          </a:stretch>
        </p:blipFill>
        <p:spPr>
          <a:xfrm>
            <a:off x="1219200" y="1371600"/>
            <a:ext cx="6705600" cy="2057400"/>
          </a:xfrm>
        </p:spPr>
      </p:pic>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97F671-52C2-4363-9206-678B6C8C0B8B}"/>
              </a:ext>
            </a:extLst>
          </p:cNvPr>
          <p:cNvSpPr>
            <a:spLocks noGrp="1" noChangeArrowheads="1"/>
          </p:cNvSpPr>
          <p:nvPr>
            <p:ph type="title"/>
          </p:nvPr>
        </p:nvSpPr>
        <p:spPr/>
        <p:txBody>
          <a:bodyPr/>
          <a:lstStyle/>
          <a:p>
            <a:pPr eaLnBrk="1" hangingPunct="1"/>
            <a:r>
              <a:rPr lang="en-US" altLang="en-US"/>
              <a:t>Multistep Mechanisms</a:t>
            </a:r>
          </a:p>
        </p:txBody>
      </p:sp>
      <p:sp>
        <p:nvSpPr>
          <p:cNvPr id="59395" name="Rectangle 3">
            <a:extLst>
              <a:ext uri="{FF2B5EF4-FFF2-40B4-BE49-F238E27FC236}">
                <a16:creationId xmlns:a16="http://schemas.microsoft.com/office/drawing/2014/main" id="{87E53480-4497-431B-AB77-44F07B950032}"/>
              </a:ext>
            </a:extLst>
          </p:cNvPr>
          <p:cNvSpPr>
            <a:spLocks noGrp="1" noChangeArrowheads="1"/>
          </p:cNvSpPr>
          <p:nvPr>
            <p:ph type="body" sz="half" idx="1"/>
          </p:nvPr>
        </p:nvSpPr>
        <p:spPr>
          <a:xfrm>
            <a:off x="685800" y="1828800"/>
            <a:ext cx="7772400" cy="1981200"/>
          </a:xfrm>
        </p:spPr>
        <p:txBody>
          <a:bodyPr/>
          <a:lstStyle/>
          <a:p>
            <a:pPr eaLnBrk="1" hangingPunct="1"/>
            <a:r>
              <a:rPr lang="en-US" altLang="en-US" sz="2800" dirty="0"/>
              <a:t>In a multistep process, one of the steps will be slower than all others.</a:t>
            </a:r>
          </a:p>
          <a:p>
            <a:pPr eaLnBrk="1" hangingPunct="1"/>
            <a:r>
              <a:rPr lang="en-US" altLang="en-US" sz="2800" dirty="0"/>
              <a:t>The overall reaction cannot occur faster than this slowest, </a:t>
            </a:r>
            <a:r>
              <a:rPr lang="en-US" altLang="en-US" sz="2800" dirty="0">
                <a:solidFill>
                  <a:srgbClr val="00197D"/>
                </a:solidFill>
              </a:rPr>
              <a:t>rate-determining step</a:t>
            </a:r>
            <a:r>
              <a:rPr lang="en-US" altLang="en-US" sz="2800" dirty="0"/>
              <a:t>.</a:t>
            </a:r>
          </a:p>
        </p:txBody>
      </p:sp>
      <p:sp>
        <p:nvSpPr>
          <p:cNvPr id="3" name="Content Placeholder 2">
            <a:extLst>
              <a:ext uri="{FF2B5EF4-FFF2-40B4-BE49-F238E27FC236}">
                <a16:creationId xmlns:a16="http://schemas.microsoft.com/office/drawing/2014/main" id="{C59EB268-0162-4865-A7EE-F32142D00EEE}"/>
              </a:ext>
            </a:extLst>
          </p:cNvPr>
          <p:cNvSpPr>
            <a:spLocks noGrp="1"/>
          </p:cNvSpPr>
          <p:nvPr>
            <p:ph sz="half" idx="2"/>
          </p:nvPr>
        </p:nvSpPr>
        <p:spPr/>
        <p:txBody>
          <a:bodyPr/>
          <a:lstStyle/>
          <a:p>
            <a:r>
              <a:rPr lang="en-US" dirty="0"/>
              <a:t>When the slow step is the FIRST step, the rate law of the reaction is the same as the rate law of that step.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20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31FCD71-6A20-4141-A671-27FF2C5459E5}"/>
              </a:ext>
            </a:extLst>
          </p:cNvPr>
          <p:cNvSpPr>
            <a:spLocks noGrp="1" noChangeArrowheads="1"/>
          </p:cNvSpPr>
          <p:nvPr>
            <p:ph type="title"/>
          </p:nvPr>
        </p:nvSpPr>
        <p:spPr/>
        <p:txBody>
          <a:bodyPr/>
          <a:lstStyle/>
          <a:p>
            <a:pPr eaLnBrk="1" hangingPunct="1"/>
            <a:r>
              <a:rPr lang="en-US" altLang="en-US"/>
              <a:t>Slow Initial Step</a:t>
            </a:r>
          </a:p>
        </p:txBody>
      </p:sp>
      <p:sp>
        <p:nvSpPr>
          <p:cNvPr id="60419" name="Rectangle 3">
            <a:extLst>
              <a:ext uri="{FF2B5EF4-FFF2-40B4-BE49-F238E27FC236}">
                <a16:creationId xmlns:a16="http://schemas.microsoft.com/office/drawing/2014/main" id="{A4EA682D-E2BE-45B0-B12E-A14563F719BF}"/>
              </a:ext>
            </a:extLst>
          </p:cNvPr>
          <p:cNvSpPr>
            <a:spLocks noGrp="1" noChangeArrowheads="1"/>
          </p:cNvSpPr>
          <p:nvPr>
            <p:ph type="body" idx="1"/>
          </p:nvPr>
        </p:nvSpPr>
        <p:spPr>
          <a:xfrm>
            <a:off x="304800" y="2667000"/>
            <a:ext cx="8534400" cy="3505200"/>
          </a:xfrm>
        </p:spPr>
        <p:txBody>
          <a:bodyPr/>
          <a:lstStyle/>
          <a:p>
            <a:pPr eaLnBrk="1" hangingPunct="1"/>
            <a:r>
              <a:rPr lang="en-US" altLang="en-US" sz="2800" dirty="0"/>
              <a:t>The rate law for this reaction is found experimentally to be</a:t>
            </a:r>
          </a:p>
          <a:p>
            <a:pPr algn="ctr" eaLnBrk="1" hangingPunct="1">
              <a:buFontTx/>
              <a:buNone/>
            </a:pPr>
            <a:r>
              <a:rPr lang="en-US" altLang="en-US" sz="2800" dirty="0"/>
              <a:t>Rate = </a:t>
            </a:r>
            <a:r>
              <a:rPr lang="en-US" altLang="en-US" sz="2800" i="1" dirty="0"/>
              <a:t>k</a:t>
            </a:r>
            <a:r>
              <a:rPr lang="en-US" altLang="en-US" sz="2800" dirty="0"/>
              <a:t> [NO</a:t>
            </a:r>
            <a:r>
              <a:rPr lang="en-US" altLang="en-US" sz="2800" baseline="-25000" dirty="0"/>
              <a:t>2</a:t>
            </a:r>
            <a:r>
              <a:rPr lang="en-US" altLang="en-US" sz="2800" dirty="0"/>
              <a:t>]</a:t>
            </a:r>
            <a:r>
              <a:rPr lang="en-US" altLang="en-US" sz="2800" baseline="30000" dirty="0"/>
              <a:t>2</a:t>
            </a:r>
            <a:endParaRPr lang="en-US" altLang="en-US" sz="2800" dirty="0"/>
          </a:p>
          <a:p>
            <a:pPr eaLnBrk="1" hangingPunct="1"/>
            <a:r>
              <a:rPr lang="en-US" altLang="en-US" sz="2800" dirty="0"/>
              <a:t>CO is necessary for this reaction to occur, but the </a:t>
            </a:r>
            <a:r>
              <a:rPr lang="en-US" altLang="en-US" sz="2800" i="1" dirty="0"/>
              <a:t>rate</a:t>
            </a:r>
            <a:r>
              <a:rPr lang="en-US" altLang="en-US" sz="2800" dirty="0"/>
              <a:t> of the reaction does not depend on its concentration.</a:t>
            </a:r>
          </a:p>
          <a:p>
            <a:pPr eaLnBrk="1" hangingPunct="1"/>
            <a:r>
              <a:rPr lang="en-US" altLang="en-US" sz="2800" dirty="0"/>
              <a:t>This suggests the reaction occurs in two steps.</a:t>
            </a:r>
          </a:p>
        </p:txBody>
      </p:sp>
      <p:sp>
        <p:nvSpPr>
          <p:cNvPr id="54276" name="Rectangle 4">
            <a:extLst>
              <a:ext uri="{FF2B5EF4-FFF2-40B4-BE49-F238E27FC236}">
                <a16:creationId xmlns:a16="http://schemas.microsoft.com/office/drawing/2014/main" id="{F8E5F095-F886-43EF-B352-E09C1F3597E6}"/>
              </a:ext>
            </a:extLst>
          </p:cNvPr>
          <p:cNvSpPr>
            <a:spLocks noChangeArrowheads="1"/>
          </p:cNvSpPr>
          <p:nvPr/>
        </p:nvSpPr>
        <p:spPr bwMode="auto">
          <a:xfrm>
            <a:off x="1292225" y="1614488"/>
            <a:ext cx="6542088"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C82E32"/>
                </a:solidFill>
              </a:rPr>
              <a:t>NO</a:t>
            </a:r>
            <a:r>
              <a:rPr lang="en-US" altLang="en-US" sz="2800" baseline="-25000" dirty="0">
                <a:solidFill>
                  <a:srgbClr val="C82E32"/>
                </a:solidFill>
              </a:rPr>
              <a:t>2</a:t>
            </a:r>
            <a:r>
              <a:rPr lang="en-US" altLang="en-US" sz="2800" dirty="0">
                <a:solidFill>
                  <a:srgbClr val="C82E32"/>
                </a:solidFill>
              </a:rPr>
              <a:t> </a:t>
            </a:r>
            <a:r>
              <a:rPr lang="en-US" altLang="en-US" dirty="0">
                <a:solidFill>
                  <a:srgbClr val="C82E32"/>
                </a:solidFill>
              </a:rPr>
              <a:t>(</a:t>
            </a:r>
            <a:r>
              <a:rPr lang="en-US" altLang="en-US" i="1" dirty="0">
                <a:solidFill>
                  <a:srgbClr val="C82E32"/>
                </a:solidFill>
              </a:rPr>
              <a:t>g</a:t>
            </a:r>
            <a:r>
              <a:rPr lang="en-US" altLang="en-US" dirty="0">
                <a:solidFill>
                  <a:srgbClr val="C82E32"/>
                </a:solidFill>
              </a:rPr>
              <a:t>)</a:t>
            </a:r>
            <a:r>
              <a:rPr lang="en-US" altLang="en-US" sz="2800" dirty="0">
                <a:solidFill>
                  <a:srgbClr val="C82E32"/>
                </a:solidFill>
              </a:rPr>
              <a:t> + CO </a:t>
            </a:r>
            <a:r>
              <a:rPr lang="en-US" altLang="en-US" dirty="0">
                <a:solidFill>
                  <a:srgbClr val="C82E32"/>
                </a:solidFill>
              </a:rPr>
              <a:t>(</a:t>
            </a:r>
            <a:r>
              <a:rPr lang="en-US" altLang="en-US" i="1" dirty="0">
                <a:solidFill>
                  <a:srgbClr val="C82E32"/>
                </a:solidFill>
              </a:rPr>
              <a:t>g</a:t>
            </a:r>
            <a:r>
              <a:rPr lang="en-US" altLang="en-US" dirty="0">
                <a:solidFill>
                  <a:srgbClr val="C82E32"/>
                </a:solidFill>
              </a:rPr>
              <a:t>)</a:t>
            </a:r>
            <a:r>
              <a:rPr lang="en-US" altLang="en-US" sz="2800" dirty="0">
                <a:solidFill>
                  <a:srgbClr val="C82E32"/>
                </a:solidFill>
              </a:rPr>
              <a:t> </a:t>
            </a:r>
            <a:r>
              <a:rPr lang="en-US" altLang="en-US" sz="2800" dirty="0">
                <a:solidFill>
                  <a:srgbClr val="C82E32"/>
                </a:solidFill>
                <a:sym typeface="Symbol" panose="05050102010706020507" pitchFamily="18" charset="2"/>
              </a:rPr>
              <a:t> NO </a:t>
            </a:r>
            <a:r>
              <a:rPr lang="en-US" altLang="en-US" dirty="0">
                <a:solidFill>
                  <a:srgbClr val="C82E32"/>
                </a:solidFill>
                <a:sym typeface="Symbol" panose="05050102010706020507" pitchFamily="18" charset="2"/>
              </a:rPr>
              <a:t>(</a:t>
            </a:r>
            <a:r>
              <a:rPr lang="en-US" altLang="en-US" i="1" dirty="0">
                <a:solidFill>
                  <a:srgbClr val="C82E32"/>
                </a:solidFill>
                <a:sym typeface="Symbol" panose="05050102010706020507" pitchFamily="18" charset="2"/>
              </a:rPr>
              <a:t>g</a:t>
            </a:r>
            <a:r>
              <a:rPr lang="en-US" altLang="en-US" dirty="0">
                <a:solidFill>
                  <a:srgbClr val="C82E32"/>
                </a:solidFill>
                <a:sym typeface="Symbol" panose="05050102010706020507" pitchFamily="18" charset="2"/>
              </a:rPr>
              <a:t>)</a:t>
            </a:r>
            <a:r>
              <a:rPr lang="en-US" altLang="en-US" sz="2800" dirty="0">
                <a:solidFill>
                  <a:srgbClr val="C82E32"/>
                </a:solidFill>
                <a:sym typeface="Symbol" panose="05050102010706020507" pitchFamily="18" charset="2"/>
              </a:rPr>
              <a:t> + CO</a:t>
            </a:r>
            <a:r>
              <a:rPr lang="en-US" altLang="en-US" sz="2800" baseline="-25000" dirty="0">
                <a:solidFill>
                  <a:srgbClr val="C82E32"/>
                </a:solidFill>
                <a:sym typeface="Symbol" panose="05050102010706020507" pitchFamily="18" charset="2"/>
              </a:rPr>
              <a:t>2</a:t>
            </a:r>
            <a:r>
              <a:rPr lang="en-US" altLang="en-US" sz="2800" dirty="0">
                <a:solidFill>
                  <a:srgbClr val="C82E32"/>
                </a:solidFill>
                <a:sym typeface="Symbol" panose="05050102010706020507" pitchFamily="18" charset="2"/>
              </a:rPr>
              <a:t> </a:t>
            </a:r>
            <a:r>
              <a:rPr lang="en-US" altLang="en-US" dirty="0">
                <a:solidFill>
                  <a:srgbClr val="C82E32"/>
                </a:solidFill>
                <a:sym typeface="Symbol" panose="05050102010706020507" pitchFamily="18" charset="2"/>
              </a:rPr>
              <a:t>(</a:t>
            </a:r>
            <a:r>
              <a:rPr lang="en-US" altLang="en-US" i="1" dirty="0">
                <a:solidFill>
                  <a:srgbClr val="C82E32"/>
                </a:solidFill>
                <a:sym typeface="Symbol" panose="05050102010706020507" pitchFamily="18" charset="2"/>
              </a:rPr>
              <a:t>g</a:t>
            </a:r>
            <a:r>
              <a:rPr lang="en-US" altLang="en-US" dirty="0">
                <a:solidFill>
                  <a:srgbClr val="C82E32"/>
                </a:solidFill>
                <a:sym typeface="Symbol" panose="05050102010706020507" pitchFamily="18" charset="2"/>
              </a:rPr>
              <a:t>)</a:t>
            </a:r>
            <a:endParaRPr lang="en-US" altLang="en-US" sz="2800" dirty="0">
              <a:solidFill>
                <a:srgbClr val="C82E3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CEAE67-9FD0-4532-B28F-D2CB70D3EEC7}"/>
              </a:ext>
            </a:extLst>
          </p:cNvPr>
          <p:cNvSpPr>
            <a:spLocks noGrp="1" noChangeArrowheads="1"/>
          </p:cNvSpPr>
          <p:nvPr>
            <p:ph type="title"/>
          </p:nvPr>
        </p:nvSpPr>
        <p:spPr/>
        <p:txBody>
          <a:bodyPr/>
          <a:lstStyle/>
          <a:p>
            <a:pPr eaLnBrk="1" hangingPunct="1"/>
            <a:r>
              <a:rPr lang="en-US" altLang="en-US"/>
              <a:t>Slow Initial Step</a:t>
            </a:r>
          </a:p>
        </p:txBody>
      </p:sp>
      <p:sp>
        <p:nvSpPr>
          <p:cNvPr id="61443" name="Rectangle 3">
            <a:extLst>
              <a:ext uri="{FF2B5EF4-FFF2-40B4-BE49-F238E27FC236}">
                <a16:creationId xmlns:a16="http://schemas.microsoft.com/office/drawing/2014/main" id="{F276C1DB-CA06-44AC-9482-EC3860168DEC}"/>
              </a:ext>
            </a:extLst>
          </p:cNvPr>
          <p:cNvSpPr>
            <a:spLocks noGrp="1" noChangeArrowheads="1"/>
          </p:cNvSpPr>
          <p:nvPr>
            <p:ph type="body" sz="half" idx="1"/>
          </p:nvPr>
        </p:nvSpPr>
        <p:spPr>
          <a:xfrm>
            <a:off x="0" y="1447800"/>
            <a:ext cx="9144000" cy="4038600"/>
          </a:xfrm>
        </p:spPr>
        <p:txBody>
          <a:bodyPr>
            <a:normAutofit lnSpcReduction="10000"/>
          </a:bodyPr>
          <a:lstStyle/>
          <a:p>
            <a:pPr eaLnBrk="1" hangingPunct="1"/>
            <a:r>
              <a:rPr lang="en-US" altLang="en-US" sz="2800" dirty="0"/>
              <a:t>A proposed mechanism for this reaction is</a:t>
            </a:r>
          </a:p>
          <a:p>
            <a:pPr algn="ctr" eaLnBrk="1" hangingPunct="1">
              <a:buFontTx/>
              <a:buNone/>
            </a:pPr>
            <a:r>
              <a:rPr lang="en-US" altLang="en-US" sz="2800" dirty="0"/>
              <a:t>Step 1:  NO</a:t>
            </a:r>
            <a:r>
              <a:rPr lang="en-US" altLang="en-US" sz="2800" baseline="-25000" dirty="0"/>
              <a:t>2</a:t>
            </a:r>
            <a:r>
              <a:rPr lang="en-US" altLang="en-US" sz="2800" dirty="0"/>
              <a:t> + NO</a:t>
            </a:r>
            <a:r>
              <a:rPr lang="en-US" altLang="en-US" sz="2800" baseline="-25000" dirty="0"/>
              <a:t>2</a:t>
            </a:r>
            <a:r>
              <a:rPr lang="en-US" altLang="en-US" sz="2800" dirty="0"/>
              <a:t> </a:t>
            </a:r>
            <a:r>
              <a:rPr lang="en-US" altLang="en-US" sz="2800" dirty="0">
                <a:sym typeface="Symbol" panose="05050102010706020507" pitchFamily="18" charset="2"/>
              </a:rPr>
              <a:t> NO</a:t>
            </a:r>
            <a:r>
              <a:rPr lang="en-US" altLang="en-US" sz="2800" baseline="-25000" dirty="0">
                <a:sym typeface="Symbol" panose="05050102010706020507" pitchFamily="18" charset="2"/>
              </a:rPr>
              <a:t>3</a:t>
            </a:r>
            <a:r>
              <a:rPr lang="en-US" altLang="en-US" sz="2800" dirty="0">
                <a:sym typeface="Symbol" panose="05050102010706020507" pitchFamily="18" charset="2"/>
              </a:rPr>
              <a:t> + NO   (slow)</a:t>
            </a:r>
          </a:p>
          <a:p>
            <a:pPr algn="ctr" eaLnBrk="1" hangingPunct="1">
              <a:lnSpc>
                <a:spcPct val="110000"/>
              </a:lnSpc>
              <a:buFontTx/>
              <a:buNone/>
            </a:pPr>
            <a:r>
              <a:rPr lang="en-US" altLang="en-US" sz="2800" dirty="0">
                <a:sym typeface="Symbol" panose="05050102010706020507" pitchFamily="18" charset="2"/>
              </a:rPr>
              <a:t>Step 2:  NO</a:t>
            </a:r>
            <a:r>
              <a:rPr lang="en-US" altLang="en-US" sz="2800" baseline="-25000" dirty="0">
                <a:sym typeface="Symbol" panose="05050102010706020507" pitchFamily="18" charset="2"/>
              </a:rPr>
              <a:t>3</a:t>
            </a:r>
            <a:r>
              <a:rPr lang="en-US" altLang="en-US" sz="2800" dirty="0">
                <a:sym typeface="Symbol" panose="05050102010706020507" pitchFamily="18" charset="2"/>
              </a:rPr>
              <a:t> + CO   NO</a:t>
            </a:r>
            <a:r>
              <a:rPr lang="en-US" altLang="en-US" sz="2800" baseline="-25000" dirty="0">
                <a:sym typeface="Symbol" panose="05050102010706020507" pitchFamily="18" charset="2"/>
              </a:rPr>
              <a:t>2</a:t>
            </a:r>
            <a:r>
              <a:rPr lang="en-US" altLang="en-US" sz="2800" dirty="0">
                <a:sym typeface="Symbol" panose="05050102010706020507" pitchFamily="18" charset="2"/>
              </a:rPr>
              <a:t> + CO</a:t>
            </a:r>
            <a:r>
              <a:rPr lang="en-US" altLang="en-US" sz="2800" baseline="-25000" dirty="0">
                <a:sym typeface="Symbol" panose="05050102010706020507" pitchFamily="18" charset="2"/>
              </a:rPr>
              <a:t>2</a:t>
            </a:r>
            <a:r>
              <a:rPr lang="en-US" altLang="en-US" sz="2800" dirty="0">
                <a:sym typeface="Symbol" panose="05050102010706020507" pitchFamily="18" charset="2"/>
              </a:rPr>
              <a:t>  (fast)</a:t>
            </a:r>
          </a:p>
          <a:p>
            <a:pPr eaLnBrk="1" hangingPunct="1"/>
            <a:r>
              <a:rPr lang="en-US" altLang="en-US" sz="2800" dirty="0"/>
              <a:t>The NO</a:t>
            </a:r>
            <a:r>
              <a:rPr lang="en-US" altLang="en-US" sz="2800" baseline="-25000" dirty="0"/>
              <a:t>3</a:t>
            </a:r>
            <a:r>
              <a:rPr lang="en-US" altLang="en-US" sz="2800" dirty="0"/>
              <a:t> intermediate is consumed in the second step.</a:t>
            </a:r>
          </a:p>
          <a:p>
            <a:pPr eaLnBrk="1" hangingPunct="1">
              <a:lnSpc>
                <a:spcPct val="120000"/>
              </a:lnSpc>
            </a:pPr>
            <a:r>
              <a:rPr lang="en-US" altLang="en-US" sz="2800" dirty="0"/>
              <a:t>As CO is not involved in the slow, rate-determining step, it does not appear in the rate law.</a:t>
            </a:r>
          </a:p>
          <a:p>
            <a:pPr eaLnBrk="1" hangingPunct="1">
              <a:lnSpc>
                <a:spcPct val="120000"/>
              </a:lnSpc>
            </a:pPr>
            <a:r>
              <a:rPr lang="en-US" altLang="en-US" sz="2800" dirty="0">
                <a:solidFill>
                  <a:srgbClr val="C00000"/>
                </a:solidFill>
              </a:rPr>
              <a:t>When the FIRST step is the slow step, the rate law is the rate law of that elementary step! </a:t>
            </a:r>
          </a:p>
          <a:p>
            <a:pPr eaLnBrk="1" hangingPunct="1">
              <a:lnSpc>
                <a:spcPct val="120000"/>
              </a:lnSpc>
            </a:pPr>
            <a:endParaRPr lang="en-US" altLang="en-US" sz="2800" dirty="0"/>
          </a:p>
        </p:txBody>
      </p:sp>
      <p:sp>
        <p:nvSpPr>
          <p:cNvPr id="3" name="Content Placeholder 2">
            <a:extLst>
              <a:ext uri="{FF2B5EF4-FFF2-40B4-BE49-F238E27FC236}">
                <a16:creationId xmlns:a16="http://schemas.microsoft.com/office/drawing/2014/main" id="{7AC3B68C-B57A-48A9-8CAC-DC7E5231EBA9}"/>
              </a:ext>
            </a:extLst>
          </p:cNvPr>
          <p:cNvSpPr>
            <a:spLocks noGrp="1"/>
          </p:cNvSpPr>
          <p:nvPr>
            <p:ph sz="half" idx="2"/>
          </p:nvPr>
        </p:nvSpPr>
        <p:spPr>
          <a:xfrm>
            <a:off x="685800" y="5801444"/>
            <a:ext cx="5346166" cy="294555"/>
          </a:xfrm>
        </p:spPr>
        <p:txBody>
          <a:bodyPr>
            <a:normAutofit fontScale="77500" lnSpcReduction="20000"/>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fade">
                                      <p:cBhvr>
                                        <p:cTn id="7" dur="2000"/>
                                        <p:tgtEl>
                                          <p:spTgt spid="6144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animEffect transition="in" filter="fade">
                                      <p:cBhvr>
                                        <p:cTn id="11" dur="2000"/>
                                        <p:tgtEl>
                                          <p:spTgt spid="61443">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2000"/>
                                        <p:tgtEl>
                                          <p:spTgt spid="614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Effect transition="in" filter="fade">
                                      <p:cBhvr>
                                        <p:cTn id="21" dur="2000"/>
                                        <p:tgtEl>
                                          <p:spTgt spid="6144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43">
                                            <p:txEl>
                                              <p:pRg st="5" end="5"/>
                                            </p:txEl>
                                          </p:spTgt>
                                        </p:tgtEl>
                                        <p:attrNameLst>
                                          <p:attrName>style.visibility</p:attrName>
                                        </p:attrNameLst>
                                      </p:cBhvr>
                                      <p:to>
                                        <p:strVal val="visible"/>
                                      </p:to>
                                    </p:set>
                                    <p:animEffect transition="in" filter="fade">
                                      <p:cBhvr>
                                        <p:cTn id="26" dur="20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928A9EE-FB8C-4B68-96F4-3FAC7DB97E4E}"/>
              </a:ext>
            </a:extLst>
          </p:cNvPr>
          <p:cNvSpPr>
            <a:spLocks noGrp="1" noChangeArrowheads="1"/>
          </p:cNvSpPr>
          <p:nvPr>
            <p:ph type="title"/>
          </p:nvPr>
        </p:nvSpPr>
        <p:spPr/>
        <p:txBody>
          <a:bodyPr/>
          <a:lstStyle/>
          <a:p>
            <a:pPr eaLnBrk="1" hangingPunct="1"/>
            <a:r>
              <a:rPr lang="en-US" altLang="en-US"/>
              <a:t>Fast Initial Step</a:t>
            </a:r>
          </a:p>
        </p:txBody>
      </p:sp>
      <p:sp>
        <p:nvSpPr>
          <p:cNvPr id="63491" name="Rectangle 3">
            <a:extLst>
              <a:ext uri="{FF2B5EF4-FFF2-40B4-BE49-F238E27FC236}">
                <a16:creationId xmlns:a16="http://schemas.microsoft.com/office/drawing/2014/main" id="{C8DF1472-478F-4E24-98F3-8BB702CF9A9B}"/>
              </a:ext>
            </a:extLst>
          </p:cNvPr>
          <p:cNvSpPr>
            <a:spLocks noGrp="1" noChangeArrowheads="1"/>
          </p:cNvSpPr>
          <p:nvPr>
            <p:ph type="body" idx="1"/>
          </p:nvPr>
        </p:nvSpPr>
        <p:spPr>
          <a:xfrm>
            <a:off x="685800" y="2590800"/>
            <a:ext cx="7772400" cy="3505200"/>
          </a:xfrm>
        </p:spPr>
        <p:txBody>
          <a:bodyPr/>
          <a:lstStyle/>
          <a:p>
            <a:pPr eaLnBrk="1" hangingPunct="1"/>
            <a:r>
              <a:rPr lang="en-US" altLang="en-US"/>
              <a:t>The rate law for this reaction is found to be</a:t>
            </a:r>
          </a:p>
          <a:p>
            <a:pPr algn="ctr" eaLnBrk="1" hangingPunct="1">
              <a:buFontTx/>
              <a:buNone/>
            </a:pPr>
            <a:r>
              <a:rPr lang="en-US" altLang="en-US"/>
              <a:t>Rate = </a:t>
            </a:r>
            <a:r>
              <a:rPr lang="en-US" altLang="en-US" i="1"/>
              <a:t>k</a:t>
            </a:r>
            <a:r>
              <a:rPr lang="en-US" altLang="en-US"/>
              <a:t> [NO]</a:t>
            </a:r>
            <a:r>
              <a:rPr lang="en-US" altLang="en-US" baseline="30000"/>
              <a:t>2</a:t>
            </a:r>
            <a:r>
              <a:rPr lang="en-US" altLang="en-US"/>
              <a:t> [Br</a:t>
            </a:r>
            <a:r>
              <a:rPr lang="en-US" altLang="en-US" baseline="-25000"/>
              <a:t>2</a:t>
            </a:r>
            <a:r>
              <a:rPr lang="en-US" altLang="en-US"/>
              <a:t>]</a:t>
            </a:r>
          </a:p>
          <a:p>
            <a:pPr eaLnBrk="1" hangingPunct="1"/>
            <a:r>
              <a:rPr lang="en-US" altLang="en-US"/>
              <a:t>Because termolecular processes are rare, this rate law suggests a two-step mechanism.</a:t>
            </a:r>
          </a:p>
        </p:txBody>
      </p:sp>
      <p:sp>
        <p:nvSpPr>
          <p:cNvPr id="56324" name="Rectangle 4">
            <a:extLst>
              <a:ext uri="{FF2B5EF4-FFF2-40B4-BE49-F238E27FC236}">
                <a16:creationId xmlns:a16="http://schemas.microsoft.com/office/drawing/2014/main" id="{34925460-B30C-4D55-A2F9-37ECB7F4ABA6}"/>
              </a:ext>
            </a:extLst>
          </p:cNvPr>
          <p:cNvSpPr>
            <a:spLocks noChangeArrowheads="1"/>
          </p:cNvSpPr>
          <p:nvPr/>
        </p:nvSpPr>
        <p:spPr bwMode="auto">
          <a:xfrm>
            <a:off x="1687513" y="1676400"/>
            <a:ext cx="5768975"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2 NO </a:t>
            </a:r>
            <a:r>
              <a:rPr lang="en-US" altLang="en-US">
                <a:solidFill>
                  <a:srgbClr val="C82E32"/>
                </a:solidFill>
              </a:rPr>
              <a:t>(</a:t>
            </a:r>
            <a:r>
              <a:rPr lang="en-US" altLang="en-US" i="1">
                <a:solidFill>
                  <a:srgbClr val="C82E32"/>
                </a:solidFill>
              </a:rPr>
              <a:t>g</a:t>
            </a:r>
            <a:r>
              <a:rPr lang="en-US" altLang="en-US">
                <a:solidFill>
                  <a:srgbClr val="C82E32"/>
                </a:solidFill>
              </a:rPr>
              <a:t>)</a:t>
            </a:r>
            <a:r>
              <a:rPr lang="en-US" altLang="en-US" sz="2800">
                <a:solidFill>
                  <a:srgbClr val="C82E32"/>
                </a:solidFill>
              </a:rPr>
              <a:t> + Br</a:t>
            </a:r>
            <a:r>
              <a:rPr lang="en-US" altLang="en-US" sz="2800" baseline="-25000">
                <a:solidFill>
                  <a:srgbClr val="C82E32"/>
                </a:solidFill>
              </a:rPr>
              <a:t>2</a:t>
            </a:r>
            <a:r>
              <a:rPr lang="en-US" altLang="en-US" sz="2800">
                <a:solidFill>
                  <a:srgbClr val="C82E32"/>
                </a:solidFill>
              </a:rPr>
              <a:t> </a:t>
            </a:r>
            <a:r>
              <a:rPr lang="en-US" altLang="en-US">
                <a:solidFill>
                  <a:srgbClr val="C82E32"/>
                </a:solidFill>
              </a:rPr>
              <a:t>(</a:t>
            </a:r>
            <a:r>
              <a:rPr lang="en-US" altLang="en-US" i="1">
                <a:solidFill>
                  <a:srgbClr val="C82E32"/>
                </a:solidFill>
              </a:rPr>
              <a:t>g</a:t>
            </a:r>
            <a:r>
              <a:rPr lang="en-US" altLang="en-US">
                <a:solidFill>
                  <a:srgbClr val="C82E32"/>
                </a:solidFill>
              </a:rPr>
              <a:t>)</a:t>
            </a:r>
            <a:r>
              <a:rPr lang="en-US" altLang="en-US" sz="2800">
                <a:solidFill>
                  <a:srgbClr val="C82E32"/>
                </a:solidFill>
              </a:rPr>
              <a:t> </a:t>
            </a:r>
            <a:r>
              <a:rPr lang="en-US" altLang="en-US" sz="2800">
                <a:solidFill>
                  <a:srgbClr val="C82E32"/>
                </a:solidFill>
                <a:sym typeface="Symbol" panose="05050102010706020507" pitchFamily="18" charset="2"/>
              </a:rPr>
              <a:t> 2 NOBr </a:t>
            </a:r>
            <a:r>
              <a:rPr lang="en-US" altLang="en-US">
                <a:solidFill>
                  <a:srgbClr val="C82E32"/>
                </a:solidFill>
                <a:sym typeface="Symbol" panose="05050102010706020507" pitchFamily="18" charset="2"/>
              </a:rPr>
              <a:t>(</a:t>
            </a:r>
            <a:r>
              <a:rPr lang="en-US" altLang="en-US" i="1">
                <a:solidFill>
                  <a:srgbClr val="C82E32"/>
                </a:solidFill>
                <a:sym typeface="Symbol" panose="05050102010706020507" pitchFamily="18" charset="2"/>
              </a:rPr>
              <a:t>g</a:t>
            </a:r>
            <a:r>
              <a:rPr lang="en-US" altLang="en-US">
                <a:solidFill>
                  <a:srgbClr val="C82E32"/>
                </a:solidFill>
                <a:sym typeface="Symbol" panose="05050102010706020507" pitchFamily="18" charset="2"/>
              </a:rPr>
              <a:t>)</a:t>
            </a:r>
            <a:endParaRPr lang="en-US" altLang="en-US" sz="2800">
              <a:solidFill>
                <a:srgbClr val="C82E3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2000"/>
                                        <p:tgtEl>
                                          <p:spTgt spid="634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fade">
                                      <p:cBhvr>
                                        <p:cTn id="12" dur="20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12.1 Chemical Reaction Rates</a:t>
            </a:r>
          </a:p>
          <a:p>
            <a:r>
              <a:rPr lang="en-US" dirty="0"/>
              <a:t>12.2 Factors Affecting Reaction Rates</a:t>
            </a:r>
          </a:p>
          <a:p>
            <a:r>
              <a:rPr lang="en-US" dirty="0"/>
              <a:t>12.3 Rate Laws</a:t>
            </a:r>
          </a:p>
          <a:p>
            <a:r>
              <a:rPr lang="en-US" dirty="0"/>
              <a:t>12.4 Integrated Rate Laws</a:t>
            </a:r>
          </a:p>
          <a:p>
            <a:r>
              <a:rPr lang="en-US" dirty="0"/>
              <a:t>12.5 Collision Theory</a:t>
            </a:r>
          </a:p>
          <a:p>
            <a:r>
              <a:rPr lang="en-US" dirty="0"/>
              <a:t>12.6 Reaction Mechanisms</a:t>
            </a:r>
          </a:p>
          <a:p>
            <a:r>
              <a:rPr lang="en-US" dirty="0"/>
              <a:t>12.7 Catalysis</a:t>
            </a:r>
          </a:p>
        </p:txBody>
      </p:sp>
    </p:spTree>
    <p:extLst>
      <p:ext uri="{BB962C8B-B14F-4D97-AF65-F5344CB8AC3E}">
        <p14:creationId xmlns:p14="http://schemas.microsoft.com/office/powerpoint/2010/main" val="26395623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F7A9EFE-995F-4CAA-9839-2E8523A0F4CA}"/>
              </a:ext>
            </a:extLst>
          </p:cNvPr>
          <p:cNvSpPr>
            <a:spLocks noGrp="1" noChangeArrowheads="1"/>
          </p:cNvSpPr>
          <p:nvPr>
            <p:ph type="title"/>
          </p:nvPr>
        </p:nvSpPr>
        <p:spPr/>
        <p:txBody>
          <a:bodyPr/>
          <a:lstStyle/>
          <a:p>
            <a:pPr eaLnBrk="1" hangingPunct="1"/>
            <a:r>
              <a:rPr lang="en-US" altLang="en-US"/>
              <a:t>Fast Initial Step</a:t>
            </a:r>
          </a:p>
        </p:txBody>
      </p:sp>
      <p:sp>
        <p:nvSpPr>
          <p:cNvPr id="57347" name="Rectangle 3">
            <a:extLst>
              <a:ext uri="{FF2B5EF4-FFF2-40B4-BE49-F238E27FC236}">
                <a16:creationId xmlns:a16="http://schemas.microsoft.com/office/drawing/2014/main" id="{22ED9CD3-A0B2-43BB-A91A-E9E99BBD977F}"/>
              </a:ext>
            </a:extLst>
          </p:cNvPr>
          <p:cNvSpPr>
            <a:spLocks noGrp="1" noChangeArrowheads="1"/>
          </p:cNvSpPr>
          <p:nvPr>
            <p:ph type="body" idx="1"/>
          </p:nvPr>
        </p:nvSpPr>
        <p:spPr>
          <a:xfrm>
            <a:off x="767923" y="1943424"/>
            <a:ext cx="7772400" cy="762000"/>
          </a:xfrm>
        </p:spPr>
        <p:txBody>
          <a:bodyPr/>
          <a:lstStyle/>
          <a:p>
            <a:pPr eaLnBrk="1" hangingPunct="1"/>
            <a:r>
              <a:rPr lang="en-US" altLang="en-US"/>
              <a:t>A proposed mechanism is</a:t>
            </a:r>
          </a:p>
        </p:txBody>
      </p:sp>
      <p:sp>
        <p:nvSpPr>
          <p:cNvPr id="64520" name="Rectangle 8">
            <a:extLst>
              <a:ext uri="{FF2B5EF4-FFF2-40B4-BE49-F238E27FC236}">
                <a16:creationId xmlns:a16="http://schemas.microsoft.com/office/drawing/2014/main" id="{6D6816DE-EE9E-4CC2-8332-3C4FB46C5B67}"/>
              </a:ext>
            </a:extLst>
          </p:cNvPr>
          <p:cNvSpPr>
            <a:spLocks noChangeArrowheads="1"/>
          </p:cNvSpPr>
          <p:nvPr/>
        </p:nvSpPr>
        <p:spPr bwMode="auto">
          <a:xfrm>
            <a:off x="838200" y="3314700"/>
            <a:ext cx="735806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C82E32"/>
                </a:solidFill>
              </a:rPr>
              <a:t>Step 2:  NOBr</a:t>
            </a:r>
            <a:r>
              <a:rPr lang="en-US" altLang="en-US" sz="2800" baseline="-25000" dirty="0">
                <a:solidFill>
                  <a:srgbClr val="C82E32"/>
                </a:solidFill>
              </a:rPr>
              <a:t>2</a:t>
            </a:r>
            <a:r>
              <a:rPr lang="en-US" altLang="en-US" sz="2800" dirty="0">
                <a:solidFill>
                  <a:srgbClr val="C82E32"/>
                </a:solidFill>
              </a:rPr>
              <a:t> + NO </a:t>
            </a:r>
            <a:r>
              <a:rPr lang="en-US" altLang="en-US" sz="2800" dirty="0">
                <a:solidFill>
                  <a:srgbClr val="C82E32"/>
                </a:solidFill>
                <a:sym typeface="Symbol" panose="05050102010706020507" pitchFamily="18" charset="2"/>
              </a:rPr>
              <a:t> 2 </a:t>
            </a:r>
            <a:r>
              <a:rPr lang="en-US" altLang="en-US" sz="2800" dirty="0" err="1">
                <a:solidFill>
                  <a:srgbClr val="C82E32"/>
                </a:solidFill>
                <a:sym typeface="Symbol" panose="05050102010706020507" pitchFamily="18" charset="2"/>
              </a:rPr>
              <a:t>NOBr</a:t>
            </a:r>
            <a:r>
              <a:rPr lang="en-US" altLang="en-US" sz="2800" dirty="0">
                <a:solidFill>
                  <a:srgbClr val="C82E32"/>
                </a:solidFill>
                <a:sym typeface="Symbol" panose="05050102010706020507" pitchFamily="18" charset="2"/>
              </a:rPr>
              <a:t>     (slow)</a:t>
            </a:r>
            <a:endParaRPr lang="en-US" altLang="en-US" sz="2800" dirty="0">
              <a:solidFill>
                <a:srgbClr val="C82E32"/>
              </a:solidFill>
            </a:endParaRPr>
          </a:p>
        </p:txBody>
      </p:sp>
      <p:sp>
        <p:nvSpPr>
          <p:cNvPr id="64521" name="Rectangle 9">
            <a:extLst>
              <a:ext uri="{FF2B5EF4-FFF2-40B4-BE49-F238E27FC236}">
                <a16:creationId xmlns:a16="http://schemas.microsoft.com/office/drawing/2014/main" id="{71AD4A4A-97C0-4DB5-8AAD-7AB3D14FF133}"/>
              </a:ext>
            </a:extLst>
          </p:cNvPr>
          <p:cNvSpPr>
            <a:spLocks noChangeArrowheads="1"/>
          </p:cNvSpPr>
          <p:nvPr/>
        </p:nvSpPr>
        <p:spPr bwMode="auto">
          <a:xfrm>
            <a:off x="515938" y="4572000"/>
            <a:ext cx="8110537"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Step 1 includes the forward </a:t>
            </a:r>
            <a:r>
              <a:rPr lang="en-US" altLang="en-US" sz="2800" i="1">
                <a:solidFill>
                  <a:srgbClr val="C82E32"/>
                </a:solidFill>
              </a:rPr>
              <a:t>and </a:t>
            </a:r>
            <a:r>
              <a:rPr lang="en-US" altLang="en-US" sz="2800">
                <a:solidFill>
                  <a:srgbClr val="C82E32"/>
                </a:solidFill>
              </a:rPr>
              <a:t>reverse reactions.</a:t>
            </a:r>
          </a:p>
        </p:txBody>
      </p:sp>
      <p:grpSp>
        <p:nvGrpSpPr>
          <p:cNvPr id="57350" name="Group 12">
            <a:extLst>
              <a:ext uri="{FF2B5EF4-FFF2-40B4-BE49-F238E27FC236}">
                <a16:creationId xmlns:a16="http://schemas.microsoft.com/office/drawing/2014/main" id="{9A932EB3-61BF-46D4-B6AF-E53FA4806397}"/>
              </a:ext>
            </a:extLst>
          </p:cNvPr>
          <p:cNvGrpSpPr>
            <a:grpSpLocks/>
          </p:cNvGrpSpPr>
          <p:nvPr/>
        </p:nvGrpSpPr>
        <p:grpSpPr bwMode="auto">
          <a:xfrm>
            <a:off x="838200" y="2743200"/>
            <a:ext cx="7159625" cy="519113"/>
            <a:chOff x="528" y="1728"/>
            <a:chExt cx="4510" cy="327"/>
          </a:xfrm>
        </p:grpSpPr>
        <p:sp>
          <p:nvSpPr>
            <p:cNvPr id="57351" name="Rectangle 4">
              <a:extLst>
                <a:ext uri="{FF2B5EF4-FFF2-40B4-BE49-F238E27FC236}">
                  <a16:creationId xmlns:a16="http://schemas.microsoft.com/office/drawing/2014/main" id="{D07FF241-88DA-4C36-B018-F6ED157C3B9D}"/>
                </a:ext>
              </a:extLst>
            </p:cNvPr>
            <p:cNvSpPr>
              <a:spLocks noChangeArrowheads="1"/>
            </p:cNvSpPr>
            <p:nvPr/>
          </p:nvSpPr>
          <p:spPr bwMode="auto">
            <a:xfrm>
              <a:off x="528" y="1728"/>
              <a:ext cx="1850"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Step 1:  NO + Br</a:t>
              </a:r>
              <a:r>
                <a:rPr lang="en-US" altLang="en-US" sz="2800" baseline="-25000">
                  <a:solidFill>
                    <a:srgbClr val="C82E32"/>
                  </a:solidFill>
                </a:rPr>
                <a:t>2</a:t>
              </a:r>
              <a:endParaRPr lang="en-US" altLang="en-US" sz="2800">
                <a:solidFill>
                  <a:srgbClr val="C82E32"/>
                </a:solidFill>
              </a:endParaRPr>
            </a:p>
          </p:txBody>
        </p:sp>
        <p:sp>
          <p:nvSpPr>
            <p:cNvPr id="57352" name="Rectangle 6">
              <a:extLst>
                <a:ext uri="{FF2B5EF4-FFF2-40B4-BE49-F238E27FC236}">
                  <a16:creationId xmlns:a16="http://schemas.microsoft.com/office/drawing/2014/main" id="{F2D0F048-745F-4D2E-8855-FE1EA1B2C5B8}"/>
                </a:ext>
              </a:extLst>
            </p:cNvPr>
            <p:cNvSpPr>
              <a:spLocks noChangeArrowheads="1"/>
            </p:cNvSpPr>
            <p:nvPr/>
          </p:nvSpPr>
          <p:spPr bwMode="auto">
            <a:xfrm>
              <a:off x="3456" y="1728"/>
              <a:ext cx="1582"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NOBr</a:t>
              </a:r>
              <a:r>
                <a:rPr lang="en-US" altLang="en-US" sz="2800" baseline="-25000">
                  <a:solidFill>
                    <a:srgbClr val="C82E32"/>
                  </a:solidFill>
                </a:rPr>
                <a:t>2</a:t>
              </a:r>
              <a:r>
                <a:rPr lang="en-US" altLang="en-US" sz="2800">
                  <a:solidFill>
                    <a:srgbClr val="C82E32"/>
                  </a:solidFill>
                </a:rPr>
                <a:t>     (fast)</a:t>
              </a:r>
            </a:p>
          </p:txBody>
        </p:sp>
        <p:pic>
          <p:nvPicPr>
            <p:cNvPr id="57353" name="Picture 10" descr="equilibrium">
              <a:extLst>
                <a:ext uri="{FF2B5EF4-FFF2-40B4-BE49-F238E27FC236}">
                  <a16:creationId xmlns:a16="http://schemas.microsoft.com/office/drawing/2014/main" id="{7FCCD1C0-32E9-4E98-8CCC-62E7E02CA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 y="1816"/>
              <a:ext cx="100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8174358-A2ED-41FD-B54F-03AD0952CF54}"/>
                  </a:ext>
                </a:extLst>
              </p14:cNvPr>
              <p14:cNvContentPartPr/>
              <p14:nvPr/>
            </p14:nvContentPartPr>
            <p14:xfrm>
              <a:off x="1062696" y="3945564"/>
              <a:ext cx="3600" cy="7560"/>
            </p14:xfrm>
          </p:contentPart>
        </mc:Choice>
        <mc:Fallback>
          <p:pic>
            <p:nvPicPr>
              <p:cNvPr id="2" name="Ink 1">
                <a:extLst>
                  <a:ext uri="{FF2B5EF4-FFF2-40B4-BE49-F238E27FC236}">
                    <a16:creationId xmlns:a16="http://schemas.microsoft.com/office/drawing/2014/main" id="{B8174358-A2ED-41FD-B54F-03AD0952CF54}"/>
                  </a:ext>
                </a:extLst>
              </p:cNvPr>
              <p:cNvPicPr/>
              <p:nvPr/>
            </p:nvPicPr>
            <p:blipFill>
              <a:blip r:embed="rId5"/>
              <a:stretch>
                <a:fillRect/>
              </a:stretch>
            </p:blipFill>
            <p:spPr>
              <a:xfrm>
                <a:off x="1053696" y="3936564"/>
                <a:ext cx="2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230BBDC-5C92-4EF2-B536-2C848669A88D}"/>
                  </a:ext>
                </a:extLst>
              </p14:cNvPr>
              <p14:cNvContentPartPr/>
              <p14:nvPr/>
            </p14:nvContentPartPr>
            <p14:xfrm>
              <a:off x="625141" y="2647927"/>
              <a:ext cx="6064920" cy="1463040"/>
            </p14:xfrm>
          </p:contentPart>
        </mc:Choice>
        <mc:Fallback>
          <p:pic>
            <p:nvPicPr>
              <p:cNvPr id="3" name="Ink 2">
                <a:extLst>
                  <a:ext uri="{FF2B5EF4-FFF2-40B4-BE49-F238E27FC236}">
                    <a16:creationId xmlns:a16="http://schemas.microsoft.com/office/drawing/2014/main" id="{F230BBDC-5C92-4EF2-B536-2C848669A88D}"/>
                  </a:ext>
                </a:extLst>
              </p:cNvPr>
              <p:cNvPicPr/>
              <p:nvPr/>
            </p:nvPicPr>
            <p:blipFill>
              <a:blip r:embed="rId7"/>
              <a:stretch>
                <a:fillRect/>
              </a:stretch>
            </p:blipFill>
            <p:spPr>
              <a:xfrm>
                <a:off x="616501" y="2639287"/>
                <a:ext cx="6082560" cy="1480680"/>
              </a:xfrm>
              <a:prstGeom prst="rect">
                <a:avLst/>
              </a:prstGeom>
            </p:spPr>
          </p:pic>
        </mc:Fallback>
      </mc:AlternateContent>
      <p:grpSp>
        <p:nvGrpSpPr>
          <p:cNvPr id="9" name="Group 8">
            <a:extLst>
              <a:ext uri="{FF2B5EF4-FFF2-40B4-BE49-F238E27FC236}">
                <a16:creationId xmlns:a16="http://schemas.microsoft.com/office/drawing/2014/main" id="{C2B643ED-FA5E-4E5E-8D63-7DBC68346E99}"/>
              </a:ext>
            </a:extLst>
          </p:cNvPr>
          <p:cNvGrpSpPr/>
          <p:nvPr/>
        </p:nvGrpSpPr>
        <p:grpSpPr>
          <a:xfrm>
            <a:off x="4839096" y="717444"/>
            <a:ext cx="2304720" cy="1797480"/>
            <a:chOff x="4839096" y="717444"/>
            <a:chExt cx="2304720" cy="179748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4F0DCF5-C925-4B2F-ACD7-C122ED162B08}"/>
                    </a:ext>
                  </a:extLst>
                </p14:cNvPr>
                <p14:cNvContentPartPr/>
                <p14:nvPr/>
              </p14:nvContentPartPr>
              <p14:xfrm>
                <a:off x="5568096" y="1761444"/>
                <a:ext cx="464040" cy="753480"/>
              </p14:xfrm>
            </p:contentPart>
          </mc:Choice>
          <mc:Fallback>
            <p:pic>
              <p:nvPicPr>
                <p:cNvPr id="4" name="Ink 3">
                  <a:extLst>
                    <a:ext uri="{FF2B5EF4-FFF2-40B4-BE49-F238E27FC236}">
                      <a16:creationId xmlns:a16="http://schemas.microsoft.com/office/drawing/2014/main" id="{54F0DCF5-C925-4B2F-ACD7-C122ED162B08}"/>
                    </a:ext>
                  </a:extLst>
                </p:cNvPr>
                <p:cNvPicPr/>
                <p:nvPr/>
              </p:nvPicPr>
              <p:blipFill>
                <a:blip r:embed="rId9"/>
                <a:stretch>
                  <a:fillRect/>
                </a:stretch>
              </p:blipFill>
              <p:spPr>
                <a:xfrm>
                  <a:off x="5559456" y="1752444"/>
                  <a:ext cx="48168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1BED978-5D99-45DE-8DDE-ABF6BA74DBA7}"/>
                    </a:ext>
                  </a:extLst>
                </p14:cNvPr>
                <p14:cNvContentPartPr/>
                <p14:nvPr/>
              </p14:nvContentPartPr>
              <p14:xfrm>
                <a:off x="4839096" y="877644"/>
                <a:ext cx="325440" cy="709920"/>
              </p14:xfrm>
            </p:contentPart>
          </mc:Choice>
          <mc:Fallback>
            <p:pic>
              <p:nvPicPr>
                <p:cNvPr id="5" name="Ink 4">
                  <a:extLst>
                    <a:ext uri="{FF2B5EF4-FFF2-40B4-BE49-F238E27FC236}">
                      <a16:creationId xmlns:a16="http://schemas.microsoft.com/office/drawing/2014/main" id="{D1BED978-5D99-45DE-8DDE-ABF6BA74DBA7}"/>
                    </a:ext>
                  </a:extLst>
                </p:cNvPr>
                <p:cNvPicPr/>
                <p:nvPr/>
              </p:nvPicPr>
              <p:blipFill>
                <a:blip r:embed="rId11"/>
                <a:stretch>
                  <a:fillRect/>
                </a:stretch>
              </p:blipFill>
              <p:spPr>
                <a:xfrm>
                  <a:off x="4830096" y="868644"/>
                  <a:ext cx="34308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5FC17BB6-3817-4A6C-8831-F23E581EEC63}"/>
                    </a:ext>
                  </a:extLst>
                </p14:cNvPr>
                <p14:cNvContentPartPr/>
                <p14:nvPr/>
              </p14:nvContentPartPr>
              <p14:xfrm>
                <a:off x="5347416" y="906444"/>
                <a:ext cx="367200" cy="592560"/>
              </p14:xfrm>
            </p:contentPart>
          </mc:Choice>
          <mc:Fallback>
            <p:pic>
              <p:nvPicPr>
                <p:cNvPr id="6" name="Ink 5">
                  <a:extLst>
                    <a:ext uri="{FF2B5EF4-FFF2-40B4-BE49-F238E27FC236}">
                      <a16:creationId xmlns:a16="http://schemas.microsoft.com/office/drawing/2014/main" id="{5FC17BB6-3817-4A6C-8831-F23E581EEC63}"/>
                    </a:ext>
                  </a:extLst>
                </p:cNvPr>
                <p:cNvPicPr/>
                <p:nvPr/>
              </p:nvPicPr>
              <p:blipFill>
                <a:blip r:embed="rId13"/>
                <a:stretch>
                  <a:fillRect/>
                </a:stretch>
              </p:blipFill>
              <p:spPr>
                <a:xfrm>
                  <a:off x="5338776" y="897444"/>
                  <a:ext cx="38484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C6C1AE3A-E249-4927-B9CA-F6B7482C2194}"/>
                    </a:ext>
                  </a:extLst>
                </p14:cNvPr>
                <p14:cNvContentPartPr/>
                <p14:nvPr/>
              </p14:nvContentPartPr>
              <p14:xfrm>
                <a:off x="5770776" y="997884"/>
                <a:ext cx="474840" cy="443520"/>
              </p14:xfrm>
            </p:contentPart>
          </mc:Choice>
          <mc:Fallback>
            <p:pic>
              <p:nvPicPr>
                <p:cNvPr id="7" name="Ink 6">
                  <a:extLst>
                    <a:ext uri="{FF2B5EF4-FFF2-40B4-BE49-F238E27FC236}">
                      <a16:creationId xmlns:a16="http://schemas.microsoft.com/office/drawing/2014/main" id="{C6C1AE3A-E249-4927-B9CA-F6B7482C2194}"/>
                    </a:ext>
                  </a:extLst>
                </p:cNvPr>
                <p:cNvPicPr/>
                <p:nvPr/>
              </p:nvPicPr>
              <p:blipFill>
                <a:blip r:embed="rId15"/>
                <a:stretch>
                  <a:fillRect/>
                </a:stretch>
              </p:blipFill>
              <p:spPr>
                <a:xfrm>
                  <a:off x="5762136" y="989244"/>
                  <a:ext cx="4924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a:extLst>
                    <a:ext uri="{FF2B5EF4-FFF2-40B4-BE49-F238E27FC236}">
                      <a16:creationId xmlns:a16="http://schemas.microsoft.com/office/drawing/2014/main" id="{652AAB44-9610-452F-A7AF-591D9F34D3A1}"/>
                    </a:ext>
                  </a:extLst>
                </p14:cNvPr>
                <p14:cNvContentPartPr/>
                <p14:nvPr/>
              </p14:nvContentPartPr>
              <p14:xfrm>
                <a:off x="6144816" y="717444"/>
                <a:ext cx="999000" cy="956520"/>
              </p14:xfrm>
            </p:contentPart>
          </mc:Choice>
          <mc:Fallback>
            <p:pic>
              <p:nvPicPr>
                <p:cNvPr id="8" name="Ink 7">
                  <a:extLst>
                    <a:ext uri="{FF2B5EF4-FFF2-40B4-BE49-F238E27FC236}">
                      <a16:creationId xmlns:a16="http://schemas.microsoft.com/office/drawing/2014/main" id="{652AAB44-9610-452F-A7AF-591D9F34D3A1}"/>
                    </a:ext>
                  </a:extLst>
                </p:cNvPr>
                <p:cNvPicPr/>
                <p:nvPr/>
              </p:nvPicPr>
              <p:blipFill>
                <a:blip r:embed="rId17"/>
                <a:stretch>
                  <a:fillRect/>
                </a:stretch>
              </p:blipFill>
              <p:spPr>
                <a:xfrm>
                  <a:off x="6135816" y="708804"/>
                  <a:ext cx="1016640" cy="974160"/>
                </a:xfrm>
                <a:prstGeom prst="rect">
                  <a:avLst/>
                </a:prstGeom>
              </p:spPr>
            </p:pic>
          </mc:Fallback>
        </mc:AlternateContent>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fade">
                                      <p:cBhvr>
                                        <p:cTn id="7" dur="2000"/>
                                        <p:tgtEl>
                                          <p:spTgt spid="6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fade">
                                      <p:cBhvr>
                                        <p:cTn id="12" dur="20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A9AAFDF-3684-445D-B17E-9831C4DEA9F1}"/>
              </a:ext>
            </a:extLst>
          </p:cNvPr>
          <p:cNvSpPr>
            <a:spLocks noGrp="1" noChangeArrowheads="1"/>
          </p:cNvSpPr>
          <p:nvPr>
            <p:ph type="title"/>
          </p:nvPr>
        </p:nvSpPr>
        <p:spPr/>
        <p:txBody>
          <a:bodyPr/>
          <a:lstStyle/>
          <a:p>
            <a:pPr eaLnBrk="1" hangingPunct="1"/>
            <a:r>
              <a:rPr lang="en-US" altLang="en-US"/>
              <a:t>Fast Initial Step</a:t>
            </a:r>
          </a:p>
        </p:txBody>
      </p:sp>
      <p:sp>
        <p:nvSpPr>
          <p:cNvPr id="65539" name="Rectangle 3">
            <a:extLst>
              <a:ext uri="{FF2B5EF4-FFF2-40B4-BE49-F238E27FC236}">
                <a16:creationId xmlns:a16="http://schemas.microsoft.com/office/drawing/2014/main" id="{1C752AC9-BEC5-4EE1-A200-62C0B16D867E}"/>
              </a:ext>
            </a:extLst>
          </p:cNvPr>
          <p:cNvSpPr>
            <a:spLocks noGrp="1" noChangeArrowheads="1"/>
          </p:cNvSpPr>
          <p:nvPr>
            <p:ph type="body" idx="1"/>
          </p:nvPr>
        </p:nvSpPr>
        <p:spPr/>
        <p:txBody>
          <a:bodyPr/>
          <a:lstStyle/>
          <a:p>
            <a:pPr eaLnBrk="1" hangingPunct="1"/>
            <a:r>
              <a:rPr lang="en-US" altLang="en-US" dirty="0"/>
              <a:t>The rate of the overall reaction depends upon the rate of the slow step.</a:t>
            </a:r>
          </a:p>
          <a:p>
            <a:pPr eaLnBrk="1" hangingPunct="1"/>
            <a:r>
              <a:rPr lang="en-US" altLang="en-US" dirty="0"/>
              <a:t>The rate law for that step would be</a:t>
            </a:r>
          </a:p>
          <a:p>
            <a:pPr eaLnBrk="1" hangingPunct="1"/>
            <a:endParaRPr lang="en-US" altLang="en-US" dirty="0"/>
          </a:p>
          <a:p>
            <a:pPr algn="ctr" eaLnBrk="1" hangingPunct="1">
              <a:buFontTx/>
              <a:buNone/>
            </a:pPr>
            <a:r>
              <a:rPr lang="en-US" altLang="en-US" dirty="0"/>
              <a:t>Rate = </a:t>
            </a:r>
            <a:r>
              <a:rPr lang="en-US" altLang="en-US" i="1" dirty="0"/>
              <a:t>k</a:t>
            </a:r>
            <a:r>
              <a:rPr lang="en-US" altLang="en-US" i="1" baseline="-25000" dirty="0"/>
              <a:t>2</a:t>
            </a:r>
            <a:r>
              <a:rPr lang="en-US" altLang="en-US" dirty="0"/>
              <a:t> [NOBr</a:t>
            </a:r>
            <a:r>
              <a:rPr lang="en-US" altLang="en-US" baseline="-25000" dirty="0"/>
              <a:t>2</a:t>
            </a:r>
            <a:r>
              <a:rPr lang="en-US" altLang="en-US" dirty="0"/>
              <a:t>] [NO]</a:t>
            </a:r>
          </a:p>
          <a:p>
            <a:pPr algn="ctr" eaLnBrk="1" hangingPunct="1">
              <a:buFontTx/>
              <a:buNone/>
            </a:pPr>
            <a:endParaRPr lang="en-US" altLang="en-US" dirty="0"/>
          </a:p>
          <a:p>
            <a:pPr eaLnBrk="1" hangingPunct="1"/>
            <a:r>
              <a:rPr lang="en-US" altLang="en-US" dirty="0"/>
              <a:t>But we can’t control the concentration of the NOBr</a:t>
            </a:r>
            <a:r>
              <a:rPr lang="en-US" altLang="en-US" sz="1600" dirty="0"/>
              <a:t>2, </a:t>
            </a:r>
            <a:r>
              <a:rPr lang="en-US" altLang="en-US" sz="2400" dirty="0"/>
              <a:t> </a:t>
            </a:r>
            <a:r>
              <a:rPr lang="en-US" altLang="en-US" sz="1800" dirty="0"/>
              <a:t>because it is an intermediate.  We get RID of that intermediate by substituting something equal to it.</a:t>
            </a:r>
            <a:endParaRPr lang="en-US"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fade">
                                      <p:cBhvr>
                                        <p:cTn id="7" dur="2000"/>
                                        <p:tgtEl>
                                          <p:spTgt spid="65539">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animEffect transition="in" filter="fade">
                                      <p:cBhvr>
                                        <p:cTn id="11" dur="2000"/>
                                        <p:tgtEl>
                                          <p:spTgt spid="65539">
                                            <p:txEl>
                                              <p:pRg st="3" end="3"/>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65539">
                                            <p:txEl>
                                              <p:pRg st="5" end="5"/>
                                            </p:txEl>
                                          </p:spTgt>
                                        </p:tgtEl>
                                        <p:attrNameLst>
                                          <p:attrName>style.visibility</p:attrName>
                                        </p:attrNameLst>
                                      </p:cBhvr>
                                      <p:to>
                                        <p:strVal val="visible"/>
                                      </p:to>
                                    </p:set>
                                    <p:animEffect transition="in" filter="fade">
                                      <p:cBhvr>
                                        <p:cTn id="15" dur="20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F58F4DD-6594-4F2A-9DD7-9F40603BDDC6}"/>
              </a:ext>
            </a:extLst>
          </p:cNvPr>
          <p:cNvSpPr>
            <a:spLocks noGrp="1" noChangeArrowheads="1"/>
          </p:cNvSpPr>
          <p:nvPr>
            <p:ph type="title"/>
          </p:nvPr>
        </p:nvSpPr>
        <p:spPr/>
        <p:txBody>
          <a:bodyPr/>
          <a:lstStyle/>
          <a:p>
            <a:pPr eaLnBrk="1" hangingPunct="1"/>
            <a:r>
              <a:rPr lang="en-US" altLang="en-US"/>
              <a:t>Fast Initial Step</a:t>
            </a:r>
          </a:p>
        </p:txBody>
      </p:sp>
      <p:sp>
        <p:nvSpPr>
          <p:cNvPr id="66563" name="Rectangle 3">
            <a:extLst>
              <a:ext uri="{FF2B5EF4-FFF2-40B4-BE49-F238E27FC236}">
                <a16:creationId xmlns:a16="http://schemas.microsoft.com/office/drawing/2014/main" id="{2509D982-B411-4C18-8CAC-5B2A640556CC}"/>
              </a:ext>
            </a:extLst>
          </p:cNvPr>
          <p:cNvSpPr>
            <a:spLocks noGrp="1" noChangeArrowheads="1"/>
          </p:cNvSpPr>
          <p:nvPr>
            <p:ph type="body" idx="1"/>
          </p:nvPr>
        </p:nvSpPr>
        <p:spPr/>
        <p:txBody>
          <a:bodyPr/>
          <a:lstStyle/>
          <a:p>
            <a:pPr eaLnBrk="1" hangingPunct="1"/>
            <a:r>
              <a:rPr lang="en-US" altLang="en-US"/>
              <a:t>NOBr</a:t>
            </a:r>
            <a:r>
              <a:rPr lang="en-US" altLang="en-US" baseline="-25000"/>
              <a:t>2</a:t>
            </a:r>
            <a:r>
              <a:rPr lang="en-US" altLang="en-US"/>
              <a:t> can react two ways:</a:t>
            </a:r>
          </a:p>
          <a:p>
            <a:pPr lvl="1" eaLnBrk="1" hangingPunct="1"/>
            <a:r>
              <a:rPr lang="en-US" altLang="en-US"/>
              <a:t>With NO to form NOBr</a:t>
            </a:r>
          </a:p>
          <a:p>
            <a:pPr lvl="1" eaLnBrk="1" hangingPunct="1"/>
            <a:r>
              <a:rPr lang="en-US" altLang="en-US"/>
              <a:t>By decomposition to reform NO and Br</a:t>
            </a:r>
            <a:r>
              <a:rPr lang="en-US" altLang="en-US" baseline="-25000"/>
              <a:t>2</a:t>
            </a:r>
            <a:endParaRPr lang="en-US" altLang="en-US" baseline="-25000">
              <a:solidFill>
                <a:schemeClr val="accent2"/>
              </a:solidFill>
            </a:endParaRPr>
          </a:p>
          <a:p>
            <a:pPr eaLnBrk="1" hangingPunct="1"/>
            <a:r>
              <a:rPr lang="en-US" altLang="en-US"/>
              <a:t>The reactants and products of the first step are in equilibrium with each other.</a:t>
            </a:r>
          </a:p>
          <a:p>
            <a:pPr eaLnBrk="1" hangingPunct="1"/>
            <a:r>
              <a:rPr lang="en-US" altLang="en-US"/>
              <a:t>Therefore,</a:t>
            </a:r>
          </a:p>
          <a:p>
            <a:pPr algn="ctr" eaLnBrk="1" hangingPunct="1">
              <a:buFontTx/>
              <a:buNone/>
            </a:pPr>
            <a:r>
              <a:rPr lang="en-US" altLang="en-US"/>
              <a:t>Rate</a:t>
            </a:r>
            <a:r>
              <a:rPr lang="en-US" altLang="en-US" i="1" baseline="-25000"/>
              <a:t>f</a:t>
            </a:r>
            <a:r>
              <a:rPr lang="en-US" altLang="en-US"/>
              <a:t> = Rate</a:t>
            </a:r>
            <a:r>
              <a:rPr lang="en-US" altLang="en-US" i="1" baseline="-25000"/>
              <a:t>r</a:t>
            </a:r>
            <a:endParaRPr lang="en-US" altLang="en-US">
              <a:solidFill>
                <a:schemeClr val="accent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fade">
                                      <p:cBhvr>
                                        <p:cTn id="7" dur="2000"/>
                                        <p:tgtEl>
                                          <p:spTgt spid="6656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animEffect transition="in" filter="fade">
                                      <p:cBhvr>
                                        <p:cTn id="11" dur="2000"/>
                                        <p:tgtEl>
                                          <p:spTgt spid="66563">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6563">
                                            <p:txEl>
                                              <p:pRg st="3" end="3"/>
                                            </p:txEl>
                                          </p:spTgt>
                                        </p:tgtEl>
                                        <p:attrNameLst>
                                          <p:attrName>style.visibility</p:attrName>
                                        </p:attrNameLst>
                                      </p:cBhvr>
                                      <p:to>
                                        <p:strVal val="visible"/>
                                      </p:to>
                                    </p:set>
                                    <p:animEffect transition="in" filter="fade">
                                      <p:cBhvr>
                                        <p:cTn id="16" dur="2000"/>
                                        <p:tgtEl>
                                          <p:spTgt spid="66563">
                                            <p:txEl>
                                              <p:pRg st="3" end="3"/>
                                            </p:txEl>
                                          </p:spTgt>
                                        </p:tgtEl>
                                      </p:cBhvr>
                                    </p:animEffect>
                                  </p:childTnLst>
                                </p:cTn>
                              </p:par>
                            </p:childTnLst>
                          </p:cTn>
                        </p:par>
                        <p:par>
                          <p:cTn id="17" fill="hold" nodeType="afterGroup">
                            <p:stCondLst>
                              <p:cond delay="2000"/>
                            </p:stCondLst>
                            <p:childTnLst>
                              <p:par>
                                <p:cTn id="18" presetID="10" presetClass="entr" presetSubtype="0" fill="hold" grpId="0" nodeType="afterEffect">
                                  <p:stCondLst>
                                    <p:cond delay="2000"/>
                                  </p:stCondLst>
                                  <p:childTnLst>
                                    <p:set>
                                      <p:cBhvr>
                                        <p:cTn id="19" dur="1" fill="hold">
                                          <p:stCondLst>
                                            <p:cond delay="0"/>
                                          </p:stCondLst>
                                        </p:cTn>
                                        <p:tgtEl>
                                          <p:spTgt spid="66563">
                                            <p:txEl>
                                              <p:pRg st="4" end="4"/>
                                            </p:txEl>
                                          </p:spTgt>
                                        </p:tgtEl>
                                        <p:attrNameLst>
                                          <p:attrName>style.visibility</p:attrName>
                                        </p:attrNameLst>
                                      </p:cBhvr>
                                      <p:to>
                                        <p:strVal val="visible"/>
                                      </p:to>
                                    </p:set>
                                    <p:animEffect transition="in" filter="fade">
                                      <p:cBhvr>
                                        <p:cTn id="20" dur="2000"/>
                                        <p:tgtEl>
                                          <p:spTgt spid="66563">
                                            <p:txEl>
                                              <p:pRg st="4" end="4"/>
                                            </p:txEl>
                                          </p:spTgt>
                                        </p:tgtEl>
                                      </p:cBhvr>
                                    </p:animEffect>
                                  </p:childTnLst>
                                </p:cTn>
                              </p:par>
                            </p:childTnLst>
                          </p:cTn>
                        </p:par>
                        <p:par>
                          <p:cTn id="21" fill="hold" nodeType="afterGroup">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66563">
                                            <p:txEl>
                                              <p:pRg st="5" end="5"/>
                                            </p:txEl>
                                          </p:spTgt>
                                        </p:tgtEl>
                                        <p:attrNameLst>
                                          <p:attrName>style.visibility</p:attrName>
                                        </p:attrNameLst>
                                      </p:cBhvr>
                                      <p:to>
                                        <p:strVal val="visible"/>
                                      </p:to>
                                    </p:set>
                                    <p:animEffect transition="in" filter="fade">
                                      <p:cBhvr>
                                        <p:cTn id="24" dur="2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9C2DA34-9E17-4593-B37A-64CC9FC004D7}"/>
              </a:ext>
            </a:extLst>
          </p:cNvPr>
          <p:cNvSpPr>
            <a:spLocks noGrp="1" noChangeArrowheads="1"/>
          </p:cNvSpPr>
          <p:nvPr>
            <p:ph type="title"/>
          </p:nvPr>
        </p:nvSpPr>
        <p:spPr/>
        <p:txBody>
          <a:bodyPr/>
          <a:lstStyle/>
          <a:p>
            <a:pPr eaLnBrk="1" hangingPunct="1"/>
            <a:r>
              <a:rPr lang="en-US" altLang="en-US"/>
              <a:t>Fast Initial Step</a:t>
            </a:r>
          </a:p>
        </p:txBody>
      </p:sp>
      <p:sp>
        <p:nvSpPr>
          <p:cNvPr id="67587" name="Rectangle 3">
            <a:extLst>
              <a:ext uri="{FF2B5EF4-FFF2-40B4-BE49-F238E27FC236}">
                <a16:creationId xmlns:a16="http://schemas.microsoft.com/office/drawing/2014/main" id="{D8BB6F84-3E32-439A-94C7-18070FFFE450}"/>
              </a:ext>
            </a:extLst>
          </p:cNvPr>
          <p:cNvSpPr>
            <a:spLocks noGrp="1" noChangeArrowheads="1"/>
          </p:cNvSpPr>
          <p:nvPr>
            <p:ph type="body" idx="1"/>
          </p:nvPr>
        </p:nvSpPr>
        <p:spPr>
          <a:xfrm>
            <a:off x="685800" y="1752600"/>
            <a:ext cx="7772400" cy="3352800"/>
          </a:xfrm>
        </p:spPr>
        <p:txBody>
          <a:bodyPr/>
          <a:lstStyle/>
          <a:p>
            <a:pPr eaLnBrk="1" hangingPunct="1">
              <a:lnSpc>
                <a:spcPct val="90000"/>
              </a:lnSpc>
            </a:pPr>
            <a:r>
              <a:rPr lang="en-US" altLang="en-US"/>
              <a:t>Because Rate</a:t>
            </a:r>
            <a:r>
              <a:rPr lang="en-US" altLang="en-US" i="1" baseline="-25000"/>
              <a:t>f</a:t>
            </a:r>
            <a:r>
              <a:rPr lang="en-US" altLang="en-US"/>
              <a:t> = Rate</a:t>
            </a:r>
            <a:r>
              <a:rPr lang="en-US" altLang="en-US" i="1" baseline="-25000"/>
              <a:t>r </a:t>
            </a:r>
            <a:r>
              <a:rPr lang="en-US" altLang="en-US"/>
              <a:t>,</a:t>
            </a:r>
          </a:p>
          <a:p>
            <a:pPr eaLnBrk="1" hangingPunct="1">
              <a:lnSpc>
                <a:spcPct val="90000"/>
              </a:lnSpc>
            </a:pPr>
            <a:endParaRPr lang="en-US" altLang="en-US"/>
          </a:p>
          <a:p>
            <a:pPr algn="ctr" eaLnBrk="1" hangingPunct="1">
              <a:lnSpc>
                <a:spcPct val="90000"/>
              </a:lnSpc>
              <a:buFontTx/>
              <a:buNone/>
            </a:pPr>
            <a:r>
              <a:rPr lang="en-US" altLang="en-US" i="1"/>
              <a:t>k</a:t>
            </a:r>
            <a:r>
              <a:rPr lang="en-US" altLang="en-US" baseline="-25000"/>
              <a:t>1</a:t>
            </a:r>
            <a:r>
              <a:rPr lang="en-US" altLang="en-US"/>
              <a:t> [NO] [Br</a:t>
            </a:r>
            <a:r>
              <a:rPr lang="en-US" altLang="en-US" baseline="-25000"/>
              <a:t>2</a:t>
            </a:r>
            <a:r>
              <a:rPr lang="en-US" altLang="en-US"/>
              <a:t>] = </a:t>
            </a:r>
            <a:r>
              <a:rPr lang="en-US" altLang="en-US" i="1"/>
              <a:t>k</a:t>
            </a:r>
            <a:r>
              <a:rPr lang="en-US" altLang="en-US" baseline="-25000">
                <a:cs typeface="Arial" panose="020B0604020202020204" pitchFamily="34" charset="0"/>
              </a:rPr>
              <a:t>−</a:t>
            </a:r>
            <a:r>
              <a:rPr lang="en-US" altLang="en-US" baseline="-25000"/>
              <a:t>1</a:t>
            </a:r>
            <a:r>
              <a:rPr lang="en-US" altLang="en-US"/>
              <a:t> [NOBr</a:t>
            </a:r>
            <a:r>
              <a:rPr lang="en-US" altLang="en-US" baseline="-25000"/>
              <a:t>2</a:t>
            </a:r>
            <a:r>
              <a:rPr lang="en-US" altLang="en-US"/>
              <a:t>]</a:t>
            </a:r>
          </a:p>
          <a:p>
            <a:pPr algn="ctr" eaLnBrk="1" hangingPunct="1">
              <a:lnSpc>
                <a:spcPct val="90000"/>
              </a:lnSpc>
              <a:buFontTx/>
              <a:buNone/>
            </a:pPr>
            <a:endParaRPr lang="en-US" altLang="en-US"/>
          </a:p>
          <a:p>
            <a:pPr eaLnBrk="1" hangingPunct="1">
              <a:lnSpc>
                <a:spcPct val="90000"/>
              </a:lnSpc>
            </a:pPr>
            <a:r>
              <a:rPr lang="en-US" altLang="en-US"/>
              <a:t>Solving for [NOBr</a:t>
            </a:r>
            <a:r>
              <a:rPr lang="en-US" altLang="en-US" baseline="-25000"/>
              <a:t>2</a:t>
            </a:r>
            <a:r>
              <a:rPr lang="en-US" altLang="en-US"/>
              <a:t>] gives us</a:t>
            </a:r>
          </a:p>
          <a:p>
            <a:pPr algn="ctr" eaLnBrk="1" hangingPunct="1">
              <a:lnSpc>
                <a:spcPct val="90000"/>
              </a:lnSpc>
              <a:buFontTx/>
              <a:buNone/>
            </a:pPr>
            <a:endParaRPr lang="en-US" altLang="en-US"/>
          </a:p>
        </p:txBody>
      </p:sp>
      <p:grpSp>
        <p:nvGrpSpPr>
          <p:cNvPr id="67593" name="Group 9">
            <a:extLst>
              <a:ext uri="{FF2B5EF4-FFF2-40B4-BE49-F238E27FC236}">
                <a16:creationId xmlns:a16="http://schemas.microsoft.com/office/drawing/2014/main" id="{3FF45068-D186-4194-90AC-7321419D41B3}"/>
              </a:ext>
            </a:extLst>
          </p:cNvPr>
          <p:cNvGrpSpPr>
            <a:grpSpLocks/>
          </p:cNvGrpSpPr>
          <p:nvPr/>
        </p:nvGrpSpPr>
        <p:grpSpPr bwMode="auto">
          <a:xfrm>
            <a:off x="2351088" y="4876800"/>
            <a:ext cx="4440237" cy="946150"/>
            <a:chOff x="1159" y="3217"/>
            <a:chExt cx="2797" cy="596"/>
          </a:xfrm>
        </p:grpSpPr>
        <p:grpSp>
          <p:nvGrpSpPr>
            <p:cNvPr id="60421" name="Group 6">
              <a:extLst>
                <a:ext uri="{FF2B5EF4-FFF2-40B4-BE49-F238E27FC236}">
                  <a16:creationId xmlns:a16="http://schemas.microsoft.com/office/drawing/2014/main" id="{49F56D80-39C1-4E35-87BB-08B78EA28FC8}"/>
                </a:ext>
              </a:extLst>
            </p:cNvPr>
            <p:cNvGrpSpPr>
              <a:grpSpLocks/>
            </p:cNvGrpSpPr>
            <p:nvPr/>
          </p:nvGrpSpPr>
          <p:grpSpPr bwMode="auto">
            <a:xfrm>
              <a:off x="1159" y="3217"/>
              <a:ext cx="432" cy="596"/>
              <a:chOff x="1159" y="3217"/>
              <a:chExt cx="432" cy="596"/>
            </a:xfrm>
          </p:grpSpPr>
          <p:sp>
            <p:nvSpPr>
              <p:cNvPr id="60423" name="Rectangle 4">
                <a:extLst>
                  <a:ext uri="{FF2B5EF4-FFF2-40B4-BE49-F238E27FC236}">
                    <a16:creationId xmlns:a16="http://schemas.microsoft.com/office/drawing/2014/main" id="{0CCDF7CB-2A66-4C96-8737-213FCB1C6AF3}"/>
                  </a:ext>
                </a:extLst>
              </p:cNvPr>
              <p:cNvSpPr>
                <a:spLocks noChangeArrowheads="1"/>
              </p:cNvSpPr>
              <p:nvPr/>
            </p:nvSpPr>
            <p:spPr bwMode="auto">
              <a:xfrm>
                <a:off x="1187" y="3217"/>
                <a:ext cx="401" cy="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i="1">
                    <a:solidFill>
                      <a:srgbClr val="C82E32"/>
                    </a:solidFill>
                  </a:rPr>
                  <a:t>k</a:t>
                </a:r>
                <a:r>
                  <a:rPr lang="en-US" altLang="en-US" sz="2800" baseline="-25000">
                    <a:solidFill>
                      <a:srgbClr val="C82E32"/>
                    </a:solidFill>
                  </a:rPr>
                  <a:t>1</a:t>
                </a:r>
                <a:endParaRPr lang="en-US" altLang="en-US" sz="2800">
                  <a:solidFill>
                    <a:srgbClr val="C82E32"/>
                  </a:solidFill>
                </a:endParaRPr>
              </a:p>
              <a:p>
                <a:pPr algn="ctr"/>
                <a:r>
                  <a:rPr lang="en-US" altLang="en-US" sz="2800" i="1">
                    <a:solidFill>
                      <a:srgbClr val="C82E32"/>
                    </a:solidFill>
                  </a:rPr>
                  <a:t>k</a:t>
                </a:r>
                <a:r>
                  <a:rPr lang="en-US" altLang="en-US" sz="2800" baseline="-25000">
                    <a:solidFill>
                      <a:srgbClr val="C82E32"/>
                    </a:solidFill>
                    <a:cs typeface="Arial" panose="020B0604020202020204" pitchFamily="34" charset="0"/>
                  </a:rPr>
                  <a:t>−</a:t>
                </a:r>
                <a:r>
                  <a:rPr lang="en-US" altLang="en-US" sz="2800" baseline="-25000">
                    <a:solidFill>
                      <a:srgbClr val="C82E32"/>
                    </a:solidFill>
                  </a:rPr>
                  <a:t>1</a:t>
                </a:r>
                <a:endParaRPr lang="en-US" altLang="en-US" sz="2800" i="1">
                  <a:solidFill>
                    <a:srgbClr val="C82E32"/>
                  </a:solidFill>
                </a:endParaRPr>
              </a:p>
            </p:txBody>
          </p:sp>
          <p:sp>
            <p:nvSpPr>
              <p:cNvPr id="60424" name="Line 5">
                <a:extLst>
                  <a:ext uri="{FF2B5EF4-FFF2-40B4-BE49-F238E27FC236}">
                    <a16:creationId xmlns:a16="http://schemas.microsoft.com/office/drawing/2014/main" id="{D7EFEF87-6553-4B8C-8D1F-8881197583BF}"/>
                  </a:ext>
                </a:extLst>
              </p:cNvPr>
              <p:cNvSpPr>
                <a:spLocks noChangeShapeType="1"/>
              </p:cNvSpPr>
              <p:nvPr/>
            </p:nvSpPr>
            <p:spPr bwMode="auto">
              <a:xfrm>
                <a:off x="1159" y="3545"/>
                <a:ext cx="432"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0422" name="Rectangle 8">
              <a:extLst>
                <a:ext uri="{FF2B5EF4-FFF2-40B4-BE49-F238E27FC236}">
                  <a16:creationId xmlns:a16="http://schemas.microsoft.com/office/drawing/2014/main" id="{3518BBB4-0527-4145-A75C-3E29B4327A26}"/>
                </a:ext>
              </a:extLst>
            </p:cNvPr>
            <p:cNvSpPr>
              <a:spLocks noChangeArrowheads="1"/>
            </p:cNvSpPr>
            <p:nvPr/>
          </p:nvSpPr>
          <p:spPr bwMode="auto">
            <a:xfrm>
              <a:off x="1584" y="3333"/>
              <a:ext cx="2372"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a:solidFill>
                    <a:srgbClr val="C82E32"/>
                  </a:solidFill>
                </a:rPr>
                <a:t>[NO] [Br</a:t>
              </a:r>
              <a:r>
                <a:rPr lang="en-US" altLang="en-US" sz="3200" baseline="-25000">
                  <a:solidFill>
                    <a:srgbClr val="C82E32"/>
                  </a:solidFill>
                </a:rPr>
                <a:t>2</a:t>
              </a:r>
              <a:r>
                <a:rPr lang="en-US" altLang="en-US" sz="3200">
                  <a:solidFill>
                    <a:srgbClr val="C82E32"/>
                  </a:solidFill>
                </a:rPr>
                <a:t>] = [NOBr</a:t>
              </a:r>
              <a:r>
                <a:rPr lang="en-US" altLang="en-US" sz="3200" baseline="-25000">
                  <a:solidFill>
                    <a:srgbClr val="C82E32"/>
                  </a:solidFill>
                </a:rPr>
                <a:t>2</a:t>
              </a:r>
              <a:r>
                <a:rPr lang="en-US" altLang="en-US" sz="3200">
                  <a:solidFill>
                    <a:srgbClr val="C82E32"/>
                  </a:solidFill>
                </a:rPr>
                <a: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animEffect transition="in" filter="fade">
                                      <p:cBhvr>
                                        <p:cTn id="7" dur="2000"/>
                                        <p:tgtEl>
                                          <p:spTgt spid="675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4" end="4"/>
                                            </p:txEl>
                                          </p:spTgt>
                                        </p:tgtEl>
                                        <p:attrNameLst>
                                          <p:attrName>style.visibility</p:attrName>
                                        </p:attrNameLst>
                                      </p:cBhvr>
                                      <p:to>
                                        <p:strVal val="visible"/>
                                      </p:to>
                                    </p:set>
                                    <p:animEffect transition="in" filter="fade">
                                      <p:cBhvr>
                                        <p:cTn id="12" dur="2000"/>
                                        <p:tgtEl>
                                          <p:spTgt spid="67587">
                                            <p:txEl>
                                              <p:pRg st="4" end="4"/>
                                            </p:txEl>
                                          </p:spTgt>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67593"/>
                                        </p:tgtEl>
                                        <p:attrNameLst>
                                          <p:attrName>style.visibility</p:attrName>
                                        </p:attrNameLst>
                                      </p:cBhvr>
                                      <p:to>
                                        <p:strVal val="visible"/>
                                      </p:to>
                                    </p:set>
                                    <p:animEffect transition="in" filter="fade">
                                      <p:cBhvr>
                                        <p:cTn id="16" dur="20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D2561F-028A-4355-A59F-9771E61FBC87}"/>
              </a:ext>
            </a:extLst>
          </p:cNvPr>
          <p:cNvSpPr>
            <a:spLocks noGrp="1" noChangeArrowheads="1"/>
          </p:cNvSpPr>
          <p:nvPr>
            <p:ph type="title"/>
          </p:nvPr>
        </p:nvSpPr>
        <p:spPr/>
        <p:txBody>
          <a:bodyPr/>
          <a:lstStyle/>
          <a:p>
            <a:pPr eaLnBrk="1" hangingPunct="1"/>
            <a:r>
              <a:rPr lang="en-US" altLang="en-US"/>
              <a:t>Fast Initial Step</a:t>
            </a:r>
          </a:p>
        </p:txBody>
      </p:sp>
      <p:sp>
        <p:nvSpPr>
          <p:cNvPr id="61443" name="Rectangle 3">
            <a:extLst>
              <a:ext uri="{FF2B5EF4-FFF2-40B4-BE49-F238E27FC236}">
                <a16:creationId xmlns:a16="http://schemas.microsoft.com/office/drawing/2014/main" id="{F1F565A1-E4EF-4DBA-8332-3308A830C228}"/>
              </a:ext>
            </a:extLst>
          </p:cNvPr>
          <p:cNvSpPr>
            <a:spLocks noGrp="1" noChangeArrowheads="1"/>
          </p:cNvSpPr>
          <p:nvPr>
            <p:ph type="body" idx="1"/>
          </p:nvPr>
        </p:nvSpPr>
        <p:spPr>
          <a:xfrm>
            <a:off x="628650" y="1059657"/>
            <a:ext cx="7772400" cy="772984"/>
          </a:xfrm>
        </p:spPr>
        <p:txBody>
          <a:bodyPr/>
          <a:lstStyle/>
          <a:p>
            <a:pPr eaLnBrk="1" hangingPunct="1">
              <a:buFontTx/>
              <a:buNone/>
            </a:pPr>
            <a:r>
              <a:rPr lang="en-US" altLang="en-US" dirty="0"/>
              <a:t>	Substituting this expression for [NOBr</a:t>
            </a:r>
            <a:r>
              <a:rPr lang="en-US" altLang="en-US" baseline="-25000" dirty="0"/>
              <a:t>2</a:t>
            </a:r>
            <a:r>
              <a:rPr lang="en-US" altLang="en-US" dirty="0"/>
              <a:t>] in the rate law for the rate-determining step gives</a:t>
            </a:r>
          </a:p>
        </p:txBody>
      </p:sp>
      <p:grpSp>
        <p:nvGrpSpPr>
          <p:cNvPr id="68618" name="Group 10">
            <a:extLst>
              <a:ext uri="{FF2B5EF4-FFF2-40B4-BE49-F238E27FC236}">
                <a16:creationId xmlns:a16="http://schemas.microsoft.com/office/drawing/2014/main" id="{B307032E-3B15-4849-B4E2-1C53F9CB321C}"/>
              </a:ext>
            </a:extLst>
          </p:cNvPr>
          <p:cNvGrpSpPr>
            <a:grpSpLocks/>
          </p:cNvGrpSpPr>
          <p:nvPr/>
        </p:nvGrpSpPr>
        <p:grpSpPr bwMode="auto">
          <a:xfrm>
            <a:off x="1889124" y="1619122"/>
            <a:ext cx="4892675" cy="946150"/>
            <a:chOff x="672" y="2592"/>
            <a:chExt cx="3082" cy="596"/>
          </a:xfrm>
        </p:grpSpPr>
        <p:grpSp>
          <p:nvGrpSpPr>
            <p:cNvPr id="61446" name="Group 8">
              <a:extLst>
                <a:ext uri="{FF2B5EF4-FFF2-40B4-BE49-F238E27FC236}">
                  <a16:creationId xmlns:a16="http://schemas.microsoft.com/office/drawing/2014/main" id="{C3CD0D75-E66E-42BE-80D8-A31E29FD7B8D}"/>
                </a:ext>
              </a:extLst>
            </p:cNvPr>
            <p:cNvGrpSpPr>
              <a:grpSpLocks/>
            </p:cNvGrpSpPr>
            <p:nvPr/>
          </p:nvGrpSpPr>
          <p:grpSpPr bwMode="auto">
            <a:xfrm>
              <a:off x="672" y="2592"/>
              <a:ext cx="1440" cy="596"/>
              <a:chOff x="1152" y="2608"/>
              <a:chExt cx="1440" cy="596"/>
            </a:xfrm>
          </p:grpSpPr>
          <p:grpSp>
            <p:nvGrpSpPr>
              <p:cNvPr id="61448" name="Group 6">
                <a:extLst>
                  <a:ext uri="{FF2B5EF4-FFF2-40B4-BE49-F238E27FC236}">
                    <a16:creationId xmlns:a16="http://schemas.microsoft.com/office/drawing/2014/main" id="{D719589C-2A90-42D2-9E63-05AF9C534DF1}"/>
                  </a:ext>
                </a:extLst>
              </p:cNvPr>
              <p:cNvGrpSpPr>
                <a:grpSpLocks/>
              </p:cNvGrpSpPr>
              <p:nvPr/>
            </p:nvGrpSpPr>
            <p:grpSpPr bwMode="auto">
              <a:xfrm>
                <a:off x="2016" y="2608"/>
                <a:ext cx="576" cy="596"/>
                <a:chOff x="2016" y="2608"/>
                <a:chExt cx="576" cy="596"/>
              </a:xfrm>
            </p:grpSpPr>
            <p:sp>
              <p:nvSpPr>
                <p:cNvPr id="61450" name="Rectangle 4">
                  <a:extLst>
                    <a:ext uri="{FF2B5EF4-FFF2-40B4-BE49-F238E27FC236}">
                      <a16:creationId xmlns:a16="http://schemas.microsoft.com/office/drawing/2014/main" id="{A50BCFA6-07F6-48A6-86ED-4E96617DFF1A}"/>
                    </a:ext>
                  </a:extLst>
                </p:cNvPr>
                <p:cNvSpPr>
                  <a:spLocks noChangeArrowheads="1"/>
                </p:cNvSpPr>
                <p:nvPr/>
              </p:nvSpPr>
              <p:spPr bwMode="auto">
                <a:xfrm>
                  <a:off x="2043" y="2608"/>
                  <a:ext cx="509" cy="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i="1">
                      <a:solidFill>
                        <a:srgbClr val="C82E32"/>
                      </a:solidFill>
                    </a:rPr>
                    <a:t>k</a:t>
                  </a:r>
                  <a:r>
                    <a:rPr lang="en-US" altLang="en-US" sz="2800" baseline="-25000">
                      <a:solidFill>
                        <a:srgbClr val="C82E32"/>
                      </a:solidFill>
                    </a:rPr>
                    <a:t>2</a:t>
                  </a:r>
                  <a:r>
                    <a:rPr lang="en-US" altLang="en-US" sz="2800" i="1">
                      <a:solidFill>
                        <a:srgbClr val="C82E32"/>
                      </a:solidFill>
                    </a:rPr>
                    <a:t>k</a:t>
                  </a:r>
                  <a:r>
                    <a:rPr lang="en-US" altLang="en-US" sz="2800" baseline="-25000">
                      <a:solidFill>
                        <a:srgbClr val="C82E32"/>
                      </a:solidFill>
                    </a:rPr>
                    <a:t>1</a:t>
                  </a:r>
                  <a:endParaRPr lang="en-US" altLang="en-US" sz="2800">
                    <a:solidFill>
                      <a:srgbClr val="C82E32"/>
                    </a:solidFill>
                  </a:endParaRPr>
                </a:p>
                <a:p>
                  <a:pPr algn="ctr"/>
                  <a:r>
                    <a:rPr lang="en-US" altLang="en-US" sz="2800" i="1">
                      <a:solidFill>
                        <a:srgbClr val="C82E32"/>
                      </a:solidFill>
                    </a:rPr>
                    <a:t>k</a:t>
                  </a:r>
                  <a:r>
                    <a:rPr lang="en-US" altLang="en-US" sz="2800" baseline="-25000">
                      <a:solidFill>
                        <a:srgbClr val="C82E32"/>
                      </a:solidFill>
                      <a:cs typeface="Arial" panose="020B0604020202020204" pitchFamily="34" charset="0"/>
                    </a:rPr>
                    <a:t>−</a:t>
                  </a:r>
                  <a:r>
                    <a:rPr lang="en-US" altLang="en-US" sz="2800" baseline="-25000">
                      <a:solidFill>
                        <a:srgbClr val="C82E32"/>
                      </a:solidFill>
                    </a:rPr>
                    <a:t>1</a:t>
                  </a:r>
                  <a:endParaRPr lang="en-US" altLang="en-US" sz="2800" i="1">
                    <a:solidFill>
                      <a:srgbClr val="C82E32"/>
                    </a:solidFill>
                  </a:endParaRPr>
                </a:p>
              </p:txBody>
            </p:sp>
            <p:sp>
              <p:nvSpPr>
                <p:cNvPr id="61451" name="Line 5">
                  <a:extLst>
                    <a:ext uri="{FF2B5EF4-FFF2-40B4-BE49-F238E27FC236}">
                      <a16:creationId xmlns:a16="http://schemas.microsoft.com/office/drawing/2014/main" id="{3165ADAD-7C20-4951-9D4E-F48E18982004}"/>
                    </a:ext>
                  </a:extLst>
                </p:cNvPr>
                <p:cNvSpPr>
                  <a:spLocks noChangeShapeType="1"/>
                </p:cNvSpPr>
                <p:nvPr/>
              </p:nvSpPr>
              <p:spPr bwMode="auto">
                <a:xfrm>
                  <a:off x="2016" y="2942"/>
                  <a:ext cx="576"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449" name="Rectangle 7">
                <a:extLst>
                  <a:ext uri="{FF2B5EF4-FFF2-40B4-BE49-F238E27FC236}">
                    <a16:creationId xmlns:a16="http://schemas.microsoft.com/office/drawing/2014/main" id="{17DA0F77-FEBB-4DE6-A6A8-891BABCF30FD}"/>
                  </a:ext>
                </a:extLst>
              </p:cNvPr>
              <p:cNvSpPr>
                <a:spLocks noChangeArrowheads="1"/>
              </p:cNvSpPr>
              <p:nvPr/>
            </p:nvSpPr>
            <p:spPr bwMode="auto">
              <a:xfrm>
                <a:off x="1152" y="2743"/>
                <a:ext cx="782"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C82E32"/>
                    </a:solidFill>
                  </a:rPr>
                  <a:t>Rate =</a:t>
                </a:r>
              </a:p>
            </p:txBody>
          </p:sp>
        </p:grpSp>
        <p:sp>
          <p:nvSpPr>
            <p:cNvPr id="61447" name="Rectangle 9">
              <a:extLst>
                <a:ext uri="{FF2B5EF4-FFF2-40B4-BE49-F238E27FC236}">
                  <a16:creationId xmlns:a16="http://schemas.microsoft.com/office/drawing/2014/main" id="{6677C1E2-FA62-4E58-86E7-66C484092A18}"/>
                </a:ext>
              </a:extLst>
            </p:cNvPr>
            <p:cNvSpPr>
              <a:spLocks noChangeArrowheads="1"/>
            </p:cNvSpPr>
            <p:nvPr/>
          </p:nvSpPr>
          <p:spPr bwMode="auto">
            <a:xfrm>
              <a:off x="2160" y="2727"/>
              <a:ext cx="1594"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[NO] [Br</a:t>
              </a:r>
              <a:r>
                <a:rPr lang="en-US" altLang="en-US" sz="2800" baseline="-25000">
                  <a:solidFill>
                    <a:srgbClr val="C82E32"/>
                  </a:solidFill>
                </a:rPr>
                <a:t>2</a:t>
              </a:r>
              <a:r>
                <a:rPr lang="en-US" altLang="en-US" sz="2800">
                  <a:solidFill>
                    <a:srgbClr val="C82E32"/>
                  </a:solidFill>
                </a:rPr>
                <a:t>] [NO]</a:t>
              </a:r>
            </a:p>
          </p:txBody>
        </p:sp>
      </p:grpSp>
      <p:sp>
        <p:nvSpPr>
          <p:cNvPr id="68619" name="Rectangle 11">
            <a:extLst>
              <a:ext uri="{FF2B5EF4-FFF2-40B4-BE49-F238E27FC236}">
                <a16:creationId xmlns:a16="http://schemas.microsoft.com/office/drawing/2014/main" id="{16E0B2AA-DA51-4800-8F26-A61B07995C22}"/>
              </a:ext>
            </a:extLst>
          </p:cNvPr>
          <p:cNvSpPr>
            <a:spLocks noChangeArrowheads="1"/>
          </p:cNvSpPr>
          <p:nvPr/>
        </p:nvSpPr>
        <p:spPr bwMode="auto">
          <a:xfrm>
            <a:off x="3177908" y="2808683"/>
            <a:ext cx="241935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C82E32"/>
                </a:solidFill>
              </a:rPr>
              <a:t>= </a:t>
            </a:r>
            <a:r>
              <a:rPr lang="en-US" altLang="en-US" sz="2800" i="1" dirty="0">
                <a:solidFill>
                  <a:srgbClr val="C82E32"/>
                </a:solidFill>
              </a:rPr>
              <a:t>k</a:t>
            </a:r>
            <a:r>
              <a:rPr lang="en-US" altLang="en-US" sz="2800" dirty="0">
                <a:solidFill>
                  <a:srgbClr val="C82E32"/>
                </a:solidFill>
              </a:rPr>
              <a:t> [NO]</a:t>
            </a:r>
            <a:r>
              <a:rPr lang="en-US" altLang="en-US" sz="2800" baseline="30000" dirty="0">
                <a:solidFill>
                  <a:srgbClr val="C82E32"/>
                </a:solidFill>
              </a:rPr>
              <a:t>2</a:t>
            </a:r>
            <a:r>
              <a:rPr lang="en-US" altLang="en-US" sz="2800" dirty="0">
                <a:solidFill>
                  <a:srgbClr val="C82E32"/>
                </a:solidFill>
              </a:rPr>
              <a:t> [Br</a:t>
            </a:r>
            <a:r>
              <a:rPr lang="en-US" altLang="en-US" sz="2800" baseline="-25000" dirty="0">
                <a:solidFill>
                  <a:srgbClr val="C82E32"/>
                </a:solidFill>
              </a:rPr>
              <a:t>2</a:t>
            </a:r>
            <a:r>
              <a:rPr lang="en-US" altLang="en-US" sz="2800" dirty="0">
                <a:solidFill>
                  <a:srgbClr val="C82E32"/>
                </a:solidFill>
              </a:rPr>
              <a:t>]</a:t>
            </a:r>
          </a:p>
        </p:txBody>
      </p:sp>
      <p:sp>
        <p:nvSpPr>
          <p:cNvPr id="2" name="TextBox 1">
            <a:extLst>
              <a:ext uri="{FF2B5EF4-FFF2-40B4-BE49-F238E27FC236}">
                <a16:creationId xmlns:a16="http://schemas.microsoft.com/office/drawing/2014/main" id="{30BDC65C-0D6E-4064-9A44-99C1323B2908}"/>
              </a:ext>
            </a:extLst>
          </p:cNvPr>
          <p:cNvSpPr txBox="1"/>
          <p:nvPr/>
        </p:nvSpPr>
        <p:spPr>
          <a:xfrm>
            <a:off x="1214077" y="3783931"/>
            <a:ext cx="6347012" cy="369332"/>
          </a:xfrm>
          <a:prstGeom prst="rect">
            <a:avLst/>
          </a:prstGeom>
          <a:noFill/>
        </p:spPr>
        <p:txBody>
          <a:bodyPr wrap="square" rtlCol="0">
            <a:spAutoFit/>
          </a:bodyPr>
          <a:lstStyle/>
          <a:p>
            <a:r>
              <a:rPr lang="en-US" dirty="0"/>
              <a:t>Back to slide 80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8618"/>
                                        </p:tgtEl>
                                        <p:attrNameLst>
                                          <p:attrName>style.visibility</p:attrName>
                                        </p:attrNameLst>
                                      </p:cBhvr>
                                      <p:to>
                                        <p:strVal val="visible"/>
                                      </p:to>
                                    </p:set>
                                    <p:animEffect transition="in" filter="fade">
                                      <p:cBhvr>
                                        <p:cTn id="7" dur="2000"/>
                                        <p:tgtEl>
                                          <p:spTgt spid="68618"/>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68619"/>
                                        </p:tgtEl>
                                        <p:attrNameLst>
                                          <p:attrName>style.visibility</p:attrName>
                                        </p:attrNameLst>
                                      </p:cBhvr>
                                      <p:to>
                                        <p:strVal val="visible"/>
                                      </p:to>
                                    </p:set>
                                    <p:animEffect transition="in" filter="fade">
                                      <p:cBhvr>
                                        <p:cTn id="11" dur="20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F7A9EFE-995F-4CAA-9839-2E8523A0F4CA}"/>
              </a:ext>
            </a:extLst>
          </p:cNvPr>
          <p:cNvSpPr>
            <a:spLocks noGrp="1" noChangeArrowheads="1"/>
          </p:cNvSpPr>
          <p:nvPr>
            <p:ph type="title"/>
          </p:nvPr>
        </p:nvSpPr>
        <p:spPr/>
        <p:txBody>
          <a:bodyPr/>
          <a:lstStyle/>
          <a:p>
            <a:pPr eaLnBrk="1" hangingPunct="1"/>
            <a:r>
              <a:rPr lang="en-US" altLang="en-US"/>
              <a:t>Fast Initial Step</a:t>
            </a:r>
          </a:p>
        </p:txBody>
      </p:sp>
      <p:sp>
        <p:nvSpPr>
          <p:cNvPr id="57347" name="Rectangle 3">
            <a:extLst>
              <a:ext uri="{FF2B5EF4-FFF2-40B4-BE49-F238E27FC236}">
                <a16:creationId xmlns:a16="http://schemas.microsoft.com/office/drawing/2014/main" id="{22ED9CD3-A0B2-43BB-A91A-E9E99BBD977F}"/>
              </a:ext>
            </a:extLst>
          </p:cNvPr>
          <p:cNvSpPr>
            <a:spLocks noGrp="1" noChangeArrowheads="1"/>
          </p:cNvSpPr>
          <p:nvPr>
            <p:ph type="body" idx="1"/>
          </p:nvPr>
        </p:nvSpPr>
        <p:spPr>
          <a:xfrm>
            <a:off x="767923" y="1943424"/>
            <a:ext cx="7772400" cy="762000"/>
          </a:xfrm>
        </p:spPr>
        <p:txBody>
          <a:bodyPr/>
          <a:lstStyle/>
          <a:p>
            <a:pPr eaLnBrk="1" hangingPunct="1"/>
            <a:r>
              <a:rPr lang="en-US" altLang="en-US"/>
              <a:t>A proposed mechanism is</a:t>
            </a:r>
          </a:p>
        </p:txBody>
      </p:sp>
      <p:sp>
        <p:nvSpPr>
          <p:cNvPr id="64520" name="Rectangle 8">
            <a:extLst>
              <a:ext uri="{FF2B5EF4-FFF2-40B4-BE49-F238E27FC236}">
                <a16:creationId xmlns:a16="http://schemas.microsoft.com/office/drawing/2014/main" id="{6D6816DE-EE9E-4CC2-8332-3C4FB46C5B67}"/>
              </a:ext>
            </a:extLst>
          </p:cNvPr>
          <p:cNvSpPr>
            <a:spLocks noChangeArrowheads="1"/>
          </p:cNvSpPr>
          <p:nvPr/>
        </p:nvSpPr>
        <p:spPr bwMode="auto">
          <a:xfrm>
            <a:off x="838200" y="3314700"/>
            <a:ext cx="735806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C82E32"/>
                </a:solidFill>
              </a:rPr>
              <a:t>Step 2:  NOBr</a:t>
            </a:r>
            <a:r>
              <a:rPr lang="en-US" altLang="en-US" sz="2800" baseline="-25000" dirty="0">
                <a:solidFill>
                  <a:srgbClr val="C82E32"/>
                </a:solidFill>
              </a:rPr>
              <a:t>2</a:t>
            </a:r>
            <a:r>
              <a:rPr lang="en-US" altLang="en-US" sz="2800" dirty="0">
                <a:solidFill>
                  <a:srgbClr val="C82E32"/>
                </a:solidFill>
              </a:rPr>
              <a:t> + NO </a:t>
            </a:r>
            <a:r>
              <a:rPr lang="en-US" altLang="en-US" sz="2800" dirty="0">
                <a:solidFill>
                  <a:srgbClr val="C82E32"/>
                </a:solidFill>
                <a:sym typeface="Symbol" panose="05050102010706020507" pitchFamily="18" charset="2"/>
              </a:rPr>
              <a:t> 2 </a:t>
            </a:r>
            <a:r>
              <a:rPr lang="en-US" altLang="en-US" sz="2800" dirty="0" err="1">
                <a:solidFill>
                  <a:srgbClr val="C82E32"/>
                </a:solidFill>
                <a:sym typeface="Symbol" panose="05050102010706020507" pitchFamily="18" charset="2"/>
              </a:rPr>
              <a:t>NOBr</a:t>
            </a:r>
            <a:r>
              <a:rPr lang="en-US" altLang="en-US" sz="2800" dirty="0">
                <a:solidFill>
                  <a:srgbClr val="C82E32"/>
                </a:solidFill>
                <a:sym typeface="Symbol" panose="05050102010706020507" pitchFamily="18" charset="2"/>
              </a:rPr>
              <a:t>     (slow)</a:t>
            </a:r>
            <a:endParaRPr lang="en-US" altLang="en-US" sz="2800" dirty="0">
              <a:solidFill>
                <a:srgbClr val="C82E32"/>
              </a:solidFill>
            </a:endParaRPr>
          </a:p>
        </p:txBody>
      </p:sp>
      <p:grpSp>
        <p:nvGrpSpPr>
          <p:cNvPr id="57350" name="Group 12">
            <a:extLst>
              <a:ext uri="{FF2B5EF4-FFF2-40B4-BE49-F238E27FC236}">
                <a16:creationId xmlns:a16="http://schemas.microsoft.com/office/drawing/2014/main" id="{9A932EB3-61BF-46D4-B6AF-E53FA4806397}"/>
              </a:ext>
            </a:extLst>
          </p:cNvPr>
          <p:cNvGrpSpPr>
            <a:grpSpLocks/>
          </p:cNvGrpSpPr>
          <p:nvPr/>
        </p:nvGrpSpPr>
        <p:grpSpPr bwMode="auto">
          <a:xfrm>
            <a:off x="838200" y="2743200"/>
            <a:ext cx="7159625" cy="519113"/>
            <a:chOff x="528" y="1728"/>
            <a:chExt cx="4510" cy="327"/>
          </a:xfrm>
        </p:grpSpPr>
        <p:sp>
          <p:nvSpPr>
            <p:cNvPr id="57351" name="Rectangle 4">
              <a:extLst>
                <a:ext uri="{FF2B5EF4-FFF2-40B4-BE49-F238E27FC236}">
                  <a16:creationId xmlns:a16="http://schemas.microsoft.com/office/drawing/2014/main" id="{D07FF241-88DA-4C36-B018-F6ED157C3B9D}"/>
                </a:ext>
              </a:extLst>
            </p:cNvPr>
            <p:cNvSpPr>
              <a:spLocks noChangeArrowheads="1"/>
            </p:cNvSpPr>
            <p:nvPr/>
          </p:nvSpPr>
          <p:spPr bwMode="auto">
            <a:xfrm>
              <a:off x="528" y="1728"/>
              <a:ext cx="1850"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Step 1:  NO + Br</a:t>
              </a:r>
              <a:r>
                <a:rPr lang="en-US" altLang="en-US" sz="2800" baseline="-25000">
                  <a:solidFill>
                    <a:srgbClr val="C82E32"/>
                  </a:solidFill>
                </a:rPr>
                <a:t>2</a:t>
              </a:r>
              <a:endParaRPr lang="en-US" altLang="en-US" sz="2800">
                <a:solidFill>
                  <a:srgbClr val="C82E32"/>
                </a:solidFill>
              </a:endParaRPr>
            </a:p>
          </p:txBody>
        </p:sp>
        <p:sp>
          <p:nvSpPr>
            <p:cNvPr id="57352" name="Rectangle 6">
              <a:extLst>
                <a:ext uri="{FF2B5EF4-FFF2-40B4-BE49-F238E27FC236}">
                  <a16:creationId xmlns:a16="http://schemas.microsoft.com/office/drawing/2014/main" id="{F2D0F048-745F-4D2E-8855-FE1EA1B2C5B8}"/>
                </a:ext>
              </a:extLst>
            </p:cNvPr>
            <p:cNvSpPr>
              <a:spLocks noChangeArrowheads="1"/>
            </p:cNvSpPr>
            <p:nvPr/>
          </p:nvSpPr>
          <p:spPr bwMode="auto">
            <a:xfrm>
              <a:off x="3456" y="1728"/>
              <a:ext cx="1582"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C82E32"/>
                  </a:solidFill>
                </a:rPr>
                <a:t>NOBr</a:t>
              </a:r>
              <a:r>
                <a:rPr lang="en-US" altLang="en-US" sz="2800" baseline="-25000">
                  <a:solidFill>
                    <a:srgbClr val="C82E32"/>
                  </a:solidFill>
                </a:rPr>
                <a:t>2</a:t>
              </a:r>
              <a:r>
                <a:rPr lang="en-US" altLang="en-US" sz="2800">
                  <a:solidFill>
                    <a:srgbClr val="C82E32"/>
                  </a:solidFill>
                </a:rPr>
                <a:t>     (fast)</a:t>
              </a:r>
            </a:p>
          </p:txBody>
        </p:sp>
        <p:pic>
          <p:nvPicPr>
            <p:cNvPr id="57353" name="Picture 10" descr="equilibrium">
              <a:extLst>
                <a:ext uri="{FF2B5EF4-FFF2-40B4-BE49-F238E27FC236}">
                  <a16:creationId xmlns:a16="http://schemas.microsoft.com/office/drawing/2014/main" id="{7FCCD1C0-32E9-4E98-8CCC-62E7E02CA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 y="1816"/>
              <a:ext cx="100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8174358-A2ED-41FD-B54F-03AD0952CF54}"/>
                  </a:ext>
                </a:extLst>
              </p14:cNvPr>
              <p14:cNvContentPartPr/>
              <p14:nvPr/>
            </p14:nvContentPartPr>
            <p14:xfrm>
              <a:off x="1062696" y="3945564"/>
              <a:ext cx="3600" cy="7560"/>
            </p14:xfrm>
          </p:contentPart>
        </mc:Choice>
        <mc:Fallback>
          <p:pic>
            <p:nvPicPr>
              <p:cNvPr id="2" name="Ink 1">
                <a:extLst>
                  <a:ext uri="{FF2B5EF4-FFF2-40B4-BE49-F238E27FC236}">
                    <a16:creationId xmlns:a16="http://schemas.microsoft.com/office/drawing/2014/main" id="{B8174358-A2ED-41FD-B54F-03AD0952CF54}"/>
                  </a:ext>
                </a:extLst>
              </p:cNvPr>
              <p:cNvPicPr/>
              <p:nvPr/>
            </p:nvPicPr>
            <p:blipFill>
              <a:blip r:embed="rId5"/>
              <a:stretch>
                <a:fillRect/>
              </a:stretch>
            </p:blipFill>
            <p:spPr>
              <a:xfrm>
                <a:off x="1053696" y="3936564"/>
                <a:ext cx="2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230BBDC-5C92-4EF2-B536-2C848669A88D}"/>
                  </a:ext>
                </a:extLst>
              </p14:cNvPr>
              <p14:cNvContentPartPr/>
              <p14:nvPr/>
            </p14:nvContentPartPr>
            <p14:xfrm>
              <a:off x="625141" y="2647927"/>
              <a:ext cx="6064920" cy="1463040"/>
            </p14:xfrm>
          </p:contentPart>
        </mc:Choice>
        <mc:Fallback>
          <p:pic>
            <p:nvPicPr>
              <p:cNvPr id="3" name="Ink 2">
                <a:extLst>
                  <a:ext uri="{FF2B5EF4-FFF2-40B4-BE49-F238E27FC236}">
                    <a16:creationId xmlns:a16="http://schemas.microsoft.com/office/drawing/2014/main" id="{F230BBDC-5C92-4EF2-B536-2C848669A88D}"/>
                  </a:ext>
                </a:extLst>
              </p:cNvPr>
              <p:cNvPicPr/>
              <p:nvPr/>
            </p:nvPicPr>
            <p:blipFill>
              <a:blip r:embed="rId7"/>
              <a:stretch>
                <a:fillRect/>
              </a:stretch>
            </p:blipFill>
            <p:spPr>
              <a:xfrm>
                <a:off x="616501" y="2639287"/>
                <a:ext cx="6082560" cy="1480680"/>
              </a:xfrm>
              <a:prstGeom prst="rect">
                <a:avLst/>
              </a:prstGeom>
            </p:spPr>
          </p:pic>
        </mc:Fallback>
      </mc:AlternateContent>
      <p:grpSp>
        <p:nvGrpSpPr>
          <p:cNvPr id="9" name="Group 8">
            <a:extLst>
              <a:ext uri="{FF2B5EF4-FFF2-40B4-BE49-F238E27FC236}">
                <a16:creationId xmlns:a16="http://schemas.microsoft.com/office/drawing/2014/main" id="{C2B643ED-FA5E-4E5E-8D63-7DBC68346E99}"/>
              </a:ext>
            </a:extLst>
          </p:cNvPr>
          <p:cNvGrpSpPr/>
          <p:nvPr/>
        </p:nvGrpSpPr>
        <p:grpSpPr>
          <a:xfrm>
            <a:off x="4839096" y="717444"/>
            <a:ext cx="2304720" cy="1797480"/>
            <a:chOff x="4839096" y="717444"/>
            <a:chExt cx="2304720" cy="179748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4F0DCF5-C925-4B2F-ACD7-C122ED162B08}"/>
                    </a:ext>
                  </a:extLst>
                </p14:cNvPr>
                <p14:cNvContentPartPr/>
                <p14:nvPr/>
              </p14:nvContentPartPr>
              <p14:xfrm>
                <a:off x="5568096" y="1761444"/>
                <a:ext cx="464040" cy="753480"/>
              </p14:xfrm>
            </p:contentPart>
          </mc:Choice>
          <mc:Fallback>
            <p:pic>
              <p:nvPicPr>
                <p:cNvPr id="4" name="Ink 3">
                  <a:extLst>
                    <a:ext uri="{FF2B5EF4-FFF2-40B4-BE49-F238E27FC236}">
                      <a16:creationId xmlns:a16="http://schemas.microsoft.com/office/drawing/2014/main" id="{54F0DCF5-C925-4B2F-ACD7-C122ED162B08}"/>
                    </a:ext>
                  </a:extLst>
                </p:cNvPr>
                <p:cNvPicPr/>
                <p:nvPr/>
              </p:nvPicPr>
              <p:blipFill>
                <a:blip r:embed="rId9"/>
                <a:stretch>
                  <a:fillRect/>
                </a:stretch>
              </p:blipFill>
              <p:spPr>
                <a:xfrm>
                  <a:off x="5559456" y="1752444"/>
                  <a:ext cx="48168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1BED978-5D99-45DE-8DDE-ABF6BA74DBA7}"/>
                    </a:ext>
                  </a:extLst>
                </p14:cNvPr>
                <p14:cNvContentPartPr/>
                <p14:nvPr/>
              </p14:nvContentPartPr>
              <p14:xfrm>
                <a:off x="4839096" y="877644"/>
                <a:ext cx="325440" cy="709920"/>
              </p14:xfrm>
            </p:contentPart>
          </mc:Choice>
          <mc:Fallback>
            <p:pic>
              <p:nvPicPr>
                <p:cNvPr id="5" name="Ink 4">
                  <a:extLst>
                    <a:ext uri="{FF2B5EF4-FFF2-40B4-BE49-F238E27FC236}">
                      <a16:creationId xmlns:a16="http://schemas.microsoft.com/office/drawing/2014/main" id="{D1BED978-5D99-45DE-8DDE-ABF6BA74DBA7}"/>
                    </a:ext>
                  </a:extLst>
                </p:cNvPr>
                <p:cNvPicPr/>
                <p:nvPr/>
              </p:nvPicPr>
              <p:blipFill>
                <a:blip r:embed="rId11"/>
                <a:stretch>
                  <a:fillRect/>
                </a:stretch>
              </p:blipFill>
              <p:spPr>
                <a:xfrm>
                  <a:off x="4830096" y="868644"/>
                  <a:ext cx="34308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5FC17BB6-3817-4A6C-8831-F23E581EEC63}"/>
                    </a:ext>
                  </a:extLst>
                </p14:cNvPr>
                <p14:cNvContentPartPr/>
                <p14:nvPr/>
              </p14:nvContentPartPr>
              <p14:xfrm>
                <a:off x="5347416" y="906444"/>
                <a:ext cx="367200" cy="592560"/>
              </p14:xfrm>
            </p:contentPart>
          </mc:Choice>
          <mc:Fallback>
            <p:pic>
              <p:nvPicPr>
                <p:cNvPr id="6" name="Ink 5">
                  <a:extLst>
                    <a:ext uri="{FF2B5EF4-FFF2-40B4-BE49-F238E27FC236}">
                      <a16:creationId xmlns:a16="http://schemas.microsoft.com/office/drawing/2014/main" id="{5FC17BB6-3817-4A6C-8831-F23E581EEC63}"/>
                    </a:ext>
                  </a:extLst>
                </p:cNvPr>
                <p:cNvPicPr/>
                <p:nvPr/>
              </p:nvPicPr>
              <p:blipFill>
                <a:blip r:embed="rId13"/>
                <a:stretch>
                  <a:fillRect/>
                </a:stretch>
              </p:blipFill>
              <p:spPr>
                <a:xfrm>
                  <a:off x="5338776" y="897444"/>
                  <a:ext cx="38484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C6C1AE3A-E249-4927-B9CA-F6B7482C2194}"/>
                    </a:ext>
                  </a:extLst>
                </p14:cNvPr>
                <p14:cNvContentPartPr/>
                <p14:nvPr/>
              </p14:nvContentPartPr>
              <p14:xfrm>
                <a:off x="5770776" y="997884"/>
                <a:ext cx="474840" cy="443520"/>
              </p14:xfrm>
            </p:contentPart>
          </mc:Choice>
          <mc:Fallback>
            <p:pic>
              <p:nvPicPr>
                <p:cNvPr id="7" name="Ink 6">
                  <a:extLst>
                    <a:ext uri="{FF2B5EF4-FFF2-40B4-BE49-F238E27FC236}">
                      <a16:creationId xmlns:a16="http://schemas.microsoft.com/office/drawing/2014/main" id="{C6C1AE3A-E249-4927-B9CA-F6B7482C2194}"/>
                    </a:ext>
                  </a:extLst>
                </p:cNvPr>
                <p:cNvPicPr/>
                <p:nvPr/>
              </p:nvPicPr>
              <p:blipFill>
                <a:blip r:embed="rId15"/>
                <a:stretch>
                  <a:fillRect/>
                </a:stretch>
              </p:blipFill>
              <p:spPr>
                <a:xfrm>
                  <a:off x="5762136" y="989244"/>
                  <a:ext cx="4924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a:extLst>
                    <a:ext uri="{FF2B5EF4-FFF2-40B4-BE49-F238E27FC236}">
                      <a16:creationId xmlns:a16="http://schemas.microsoft.com/office/drawing/2014/main" id="{652AAB44-9610-452F-A7AF-591D9F34D3A1}"/>
                    </a:ext>
                  </a:extLst>
                </p14:cNvPr>
                <p14:cNvContentPartPr/>
                <p14:nvPr/>
              </p14:nvContentPartPr>
              <p14:xfrm>
                <a:off x="6144816" y="717444"/>
                <a:ext cx="999000" cy="956520"/>
              </p14:xfrm>
            </p:contentPart>
          </mc:Choice>
          <mc:Fallback>
            <p:pic>
              <p:nvPicPr>
                <p:cNvPr id="8" name="Ink 7">
                  <a:extLst>
                    <a:ext uri="{FF2B5EF4-FFF2-40B4-BE49-F238E27FC236}">
                      <a16:creationId xmlns:a16="http://schemas.microsoft.com/office/drawing/2014/main" id="{652AAB44-9610-452F-A7AF-591D9F34D3A1}"/>
                    </a:ext>
                  </a:extLst>
                </p:cNvPr>
                <p:cNvPicPr/>
                <p:nvPr/>
              </p:nvPicPr>
              <p:blipFill>
                <a:blip r:embed="rId17"/>
                <a:stretch>
                  <a:fillRect/>
                </a:stretch>
              </p:blipFill>
              <p:spPr>
                <a:xfrm>
                  <a:off x="6135816" y="708804"/>
                  <a:ext cx="1016640" cy="9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DA27A130-8F25-44E7-B1D9-D449C82F3494}"/>
                  </a:ext>
                </a:extLst>
              </p14:cNvPr>
              <p14:cNvContentPartPr/>
              <p14:nvPr/>
            </p14:nvContentPartPr>
            <p14:xfrm>
              <a:off x="5404656" y="2050884"/>
              <a:ext cx="1536480" cy="1215720"/>
            </p14:xfrm>
          </p:contentPart>
        </mc:Choice>
        <mc:Fallback>
          <p:pic>
            <p:nvPicPr>
              <p:cNvPr id="10" name="Ink 9">
                <a:extLst>
                  <a:ext uri="{FF2B5EF4-FFF2-40B4-BE49-F238E27FC236}">
                    <a16:creationId xmlns:a16="http://schemas.microsoft.com/office/drawing/2014/main" id="{DA27A130-8F25-44E7-B1D9-D449C82F3494}"/>
                  </a:ext>
                </a:extLst>
              </p:cNvPr>
              <p:cNvPicPr/>
              <p:nvPr/>
            </p:nvPicPr>
            <p:blipFill>
              <a:blip r:embed="rId19"/>
              <a:stretch>
                <a:fillRect/>
              </a:stretch>
            </p:blipFill>
            <p:spPr>
              <a:xfrm>
                <a:off x="5395656" y="2041884"/>
                <a:ext cx="1554120" cy="123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BF3AC6B8-19E1-4CD1-B2B3-11A6669F86E8}"/>
                  </a:ext>
                </a:extLst>
              </p14:cNvPr>
              <p14:cNvContentPartPr/>
              <p14:nvPr/>
            </p14:nvContentPartPr>
            <p14:xfrm>
              <a:off x="2191656" y="3092364"/>
              <a:ext cx="862920" cy="812520"/>
            </p14:xfrm>
          </p:contentPart>
        </mc:Choice>
        <mc:Fallback>
          <p:pic>
            <p:nvPicPr>
              <p:cNvPr id="11" name="Ink 10">
                <a:extLst>
                  <a:ext uri="{FF2B5EF4-FFF2-40B4-BE49-F238E27FC236}">
                    <a16:creationId xmlns:a16="http://schemas.microsoft.com/office/drawing/2014/main" id="{BF3AC6B8-19E1-4CD1-B2B3-11A6669F86E8}"/>
                  </a:ext>
                </a:extLst>
              </p:cNvPr>
              <p:cNvPicPr/>
              <p:nvPr/>
            </p:nvPicPr>
            <p:blipFill>
              <a:blip r:embed="rId21"/>
              <a:stretch>
                <a:fillRect/>
              </a:stretch>
            </p:blipFill>
            <p:spPr>
              <a:xfrm>
                <a:off x="2183016" y="3083364"/>
                <a:ext cx="880560" cy="830160"/>
              </a:xfrm>
              <a:prstGeom prst="rect">
                <a:avLst/>
              </a:prstGeom>
            </p:spPr>
          </p:pic>
        </mc:Fallback>
      </mc:AlternateContent>
      <p:sp>
        <p:nvSpPr>
          <p:cNvPr id="15" name="TextBox 14">
            <a:extLst>
              <a:ext uri="{FF2B5EF4-FFF2-40B4-BE49-F238E27FC236}">
                <a16:creationId xmlns:a16="http://schemas.microsoft.com/office/drawing/2014/main" id="{6CCE1D73-93B8-4F92-B2C2-3932884D6B6F}"/>
              </a:ext>
            </a:extLst>
          </p:cNvPr>
          <p:cNvSpPr txBox="1"/>
          <p:nvPr/>
        </p:nvSpPr>
        <p:spPr>
          <a:xfrm>
            <a:off x="838200" y="4535577"/>
            <a:ext cx="6807413" cy="369332"/>
          </a:xfrm>
          <a:prstGeom prst="rect">
            <a:avLst/>
          </a:prstGeom>
          <a:noFill/>
        </p:spPr>
        <p:txBody>
          <a:bodyPr wrap="square" rtlCol="0">
            <a:spAutoFit/>
          </a:bodyPr>
          <a:lstStyle/>
          <a:p>
            <a:r>
              <a:rPr lang="en-US" dirty="0"/>
              <a:t>Now rate =  k[NO]</a:t>
            </a:r>
            <a:r>
              <a:rPr lang="en-US" baseline="30000" dirty="0"/>
              <a:t>2</a:t>
            </a:r>
            <a:r>
              <a:rPr lang="en-US" dirty="0"/>
              <a:t>[Br</a:t>
            </a:r>
            <a:r>
              <a:rPr lang="en-US" baseline="-25000" dirty="0"/>
              <a:t>2     </a:t>
            </a:r>
            <a:endParaRPr lang="en-US" dirty="0"/>
          </a:p>
        </p:txBody>
      </p:sp>
    </p:spTree>
    <p:extLst>
      <p:ext uri="{BB962C8B-B14F-4D97-AF65-F5344CB8AC3E}">
        <p14:creationId xmlns:p14="http://schemas.microsoft.com/office/powerpoint/2010/main" val="547746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fade">
                                      <p:cBhvr>
                                        <p:cTn id="7" dur="2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2A9C124-7FB1-4B77-941E-6A6DAE527E10}"/>
              </a:ext>
            </a:extLst>
          </p:cNvPr>
          <p:cNvSpPr>
            <a:spLocks noGrp="1" noChangeArrowheads="1"/>
          </p:cNvSpPr>
          <p:nvPr>
            <p:ph type="title"/>
          </p:nvPr>
        </p:nvSpPr>
        <p:spPr/>
        <p:txBody>
          <a:bodyPr/>
          <a:lstStyle/>
          <a:p>
            <a:pPr eaLnBrk="1" hangingPunct="1"/>
            <a:r>
              <a:rPr lang="en-US" altLang="en-US"/>
              <a:t>Catalysts</a:t>
            </a:r>
          </a:p>
        </p:txBody>
      </p:sp>
      <p:sp>
        <p:nvSpPr>
          <p:cNvPr id="69636" name="Rectangle 4">
            <a:extLst>
              <a:ext uri="{FF2B5EF4-FFF2-40B4-BE49-F238E27FC236}">
                <a16:creationId xmlns:a16="http://schemas.microsoft.com/office/drawing/2014/main" id="{F5026C81-5687-4AF4-BA51-06C612BC50A7}"/>
              </a:ext>
            </a:extLst>
          </p:cNvPr>
          <p:cNvSpPr>
            <a:spLocks noGrp="1" noChangeArrowheads="1"/>
          </p:cNvSpPr>
          <p:nvPr>
            <p:ph type="body" sz="half" idx="1"/>
          </p:nvPr>
        </p:nvSpPr>
        <p:spPr>
          <a:xfrm>
            <a:off x="685800" y="1447800"/>
            <a:ext cx="7772400" cy="2362200"/>
          </a:xfrm>
        </p:spPr>
        <p:txBody>
          <a:bodyPr/>
          <a:lstStyle/>
          <a:p>
            <a:pPr eaLnBrk="1" hangingPunct="1"/>
            <a:r>
              <a:rPr lang="en-US" altLang="en-US" sz="2800"/>
              <a:t>Catalysts increase the rate of a reaction by decreasing the activation energy of the reaction.</a:t>
            </a:r>
          </a:p>
          <a:p>
            <a:pPr eaLnBrk="1" hangingPunct="1"/>
            <a:r>
              <a:rPr lang="en-US" altLang="en-US" sz="2800"/>
              <a:t>Catalysts change the mechanism by which the process occurs.</a:t>
            </a:r>
          </a:p>
        </p:txBody>
      </p:sp>
      <p:pic>
        <p:nvPicPr>
          <p:cNvPr id="62468" name="Picture 7" descr="14_20">
            <a:extLst>
              <a:ext uri="{FF2B5EF4-FFF2-40B4-BE49-F238E27FC236}">
                <a16:creationId xmlns:a16="http://schemas.microsoft.com/office/drawing/2014/main" id="{97DD3B82-6F24-4D59-BBD5-4926411C3F0A}"/>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b="4861"/>
          <a:stretch>
            <a:fillRect/>
          </a:stretch>
        </p:blipFill>
        <p:spPr>
          <a:xfrm>
            <a:off x="838200" y="3962400"/>
            <a:ext cx="4267200" cy="26924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6">
                                            <p:txEl>
                                              <p:pRg st="1" end="1"/>
                                            </p:txEl>
                                          </p:spTgt>
                                        </p:tgtEl>
                                        <p:attrNameLst>
                                          <p:attrName>style.visibility</p:attrName>
                                        </p:attrNameLst>
                                      </p:cBhvr>
                                      <p:to>
                                        <p:strVal val="visible"/>
                                      </p:to>
                                    </p:set>
                                    <p:animEffect transition="in" filter="fade">
                                      <p:cBhvr>
                                        <p:cTn id="7" dur="2000"/>
                                        <p:tgtEl>
                                          <p:spTgt spid="696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12.7 Catalysis</a:t>
            </a:r>
          </a:p>
          <a:p>
            <a:pPr lvl="1"/>
            <a:r>
              <a:rPr lang="en-US" dirty="0"/>
              <a:t>Explain the function of a catalyst in terms of reaction mechanisms and potential energy diagrams</a:t>
            </a:r>
          </a:p>
          <a:p>
            <a:pPr lvl="1"/>
            <a:r>
              <a:rPr lang="en-US" dirty="0"/>
              <a:t>List examples of catalysis in natural and industrial processes</a:t>
            </a:r>
          </a:p>
        </p:txBody>
      </p:sp>
    </p:spTree>
    <p:extLst>
      <p:ext uri="{BB962C8B-B14F-4D97-AF65-F5344CB8AC3E}">
        <p14:creationId xmlns:p14="http://schemas.microsoft.com/office/powerpoint/2010/main" val="23025498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Catalysis</a:t>
            </a:r>
          </a:p>
        </p:txBody>
      </p:sp>
      <p:sp>
        <p:nvSpPr>
          <p:cNvPr id="3" name="Content Placeholder 2"/>
          <p:cNvSpPr>
            <a:spLocks noGrp="1"/>
          </p:cNvSpPr>
          <p:nvPr>
            <p:ph idx="1"/>
          </p:nvPr>
        </p:nvSpPr>
        <p:spPr>
          <a:xfrm>
            <a:off x="628650" y="955965"/>
            <a:ext cx="7886700" cy="4766741"/>
          </a:xfrm>
        </p:spPr>
        <p:txBody>
          <a:bodyPr>
            <a:normAutofit/>
          </a:bodyPr>
          <a:lstStyle/>
          <a:p>
            <a:r>
              <a:rPr lang="en-US" b="1" dirty="0"/>
              <a:t>Catalyst: </a:t>
            </a:r>
            <a:r>
              <a:rPr lang="en-US" dirty="0"/>
              <a:t>A substance that increases the rate of a chemical reaction by lowering the activation energy without itself being consumed by the reaction. </a:t>
            </a:r>
          </a:p>
          <a:p>
            <a:endParaRPr lang="en-US" dirty="0"/>
          </a:p>
          <a:p>
            <a:r>
              <a:rPr lang="en-US" dirty="0"/>
              <a:t>The catalyst is regenerated in the process. </a:t>
            </a:r>
          </a:p>
          <a:p>
            <a:endParaRPr lang="en-US" dirty="0"/>
          </a:p>
          <a:p>
            <a:r>
              <a:rPr lang="en-US" dirty="0"/>
              <a:t>Catalysts provide an alternate reaction pathway with a lower activation energy. </a:t>
            </a:r>
          </a:p>
          <a:p>
            <a:endParaRPr lang="en-US" dirty="0"/>
          </a:p>
          <a:p>
            <a:r>
              <a:rPr lang="en-US" dirty="0"/>
              <a:t>Sometimes the catalyzed path contains multiple steps, but each individual step has an activation energy that is lower than the activation energy of the </a:t>
            </a:r>
            <a:r>
              <a:rPr lang="en-US" dirty="0" err="1"/>
              <a:t>uncatalyzed</a:t>
            </a:r>
            <a:r>
              <a:rPr lang="en-US" dirty="0"/>
              <a:t> reaction. </a:t>
            </a:r>
          </a:p>
          <a:p>
            <a:endParaRPr lang="en-US" dirty="0"/>
          </a:p>
        </p:txBody>
      </p:sp>
    </p:spTree>
    <p:extLst>
      <p:ext uri="{BB962C8B-B14F-4D97-AF65-F5344CB8AC3E}">
        <p14:creationId xmlns:p14="http://schemas.microsoft.com/office/powerpoint/2010/main" val="40433754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12.19</a:t>
            </a:r>
          </a:p>
        </p:txBody>
      </p:sp>
      <p:sp>
        <p:nvSpPr>
          <p:cNvPr id="7" name="Figure Legend"/>
          <p:cNvSpPr>
            <a:spLocks noGrp="1"/>
          </p:cNvSpPr>
          <p:nvPr>
            <p:ph type="body" sz="quarter" idx="14"/>
          </p:nvPr>
        </p:nvSpPr>
        <p:spPr>
          <a:xfrm>
            <a:off x="457200" y="5114260"/>
            <a:ext cx="8062912" cy="1095154"/>
          </a:xfrm>
        </p:spPr>
        <p:txBody>
          <a:bodyPr>
            <a:normAutofit/>
          </a:bodyPr>
          <a:lstStyle/>
          <a:p>
            <a:pPr marL="0" indent="0">
              <a:buNone/>
            </a:pPr>
            <a:r>
              <a:rPr lang="en-US" sz="1600" dirty="0"/>
              <a:t>Reaction diagrams for an endothermic process in the absence (red curve) and presence (blue curve) of a catalyst. The catalyzed pathway involves a two-step mechanism (note the presence of two transition states) and an intermediate species (represented by the valley between the two transitions states).</a:t>
            </a:r>
          </a:p>
        </p:txBody>
      </p:sp>
      <p:pic>
        <p:nvPicPr>
          <p:cNvPr id="17411" name="Picture 3" descr="A graph is shown with the label, “Extent of reaction,” appearing in a right pointing arrow below the x-axis and the label, “Energy,” in an upward pointing arrow just left of the y-axis. Approximately one-fifth of the way up the y-axis, a very short, somewhat flattened portion of both a red and a blue curve are shown. This region is labeled “Reactants.” A red concave down curve extends upward to reach a maximum near the height of the y-axis. From the peak, the curve continues downward to a second horizontally flattened region at a height of about one-third the height of the y-axis. This flattened region is labeled, “Products.” A second curve is drawn in blue with the same flattened regions at the start and end of the curve. The height of this curve is about two-thirds the height of the first curve and just right of its maximum, the curve dips low, then rises back and continues a downward trend at a lower height, but similar to that of the red curve. A horizontal dashed straight line extends from the point where both curves start in the “Reactants” region. A double sided arrow extends from the “Products” region at the end of both curves to this horizontal dashed line. This is labeled “capital delta H.” A double sided arrow extends from the dashed horizontal line to the peak of the red concave down curve. This arrow is labeled “E subscript a.” Another double sided arrow extends from the dashed horizontal line to the peak of the blue curve. This arrow is labeled “E subscript 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2402" y="979488"/>
            <a:ext cx="4526110" cy="394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53788" cy="45719"/>
          </a:xfrm>
        </p:spPr>
        <p:txBody>
          <a:bodyPr>
            <a:normAutofit fontScale="90000"/>
          </a:bodyPr>
          <a:lstStyle/>
          <a:p>
            <a:br>
              <a:rPr lang="en-US" dirty="0"/>
            </a:br>
            <a:br>
              <a:rPr lang="en-US" dirty="0"/>
            </a:br>
            <a:endParaRPr lang="en-US"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93D7ACC3-D68C-42DA-A312-D28906DEF4FB}"/>
                  </a:ext>
                </a:extLst>
              </p:cNvPr>
              <p:cNvSpPr>
                <a:spLocks noGrp="1"/>
              </p:cNvSpPr>
              <p:nvPr>
                <p:ph type="body" sz="quarter" idx="14"/>
              </p:nvPr>
            </p:nvSpPr>
            <p:spPr>
              <a:xfrm>
                <a:off x="510988" y="1065358"/>
                <a:ext cx="8062912" cy="5551316"/>
              </a:xfrm>
            </p:spPr>
            <p:txBody>
              <a:bodyPr>
                <a:normAutofit lnSpcReduction="10000"/>
              </a:bodyPr>
              <a:lstStyle/>
              <a:p>
                <a:pPr marL="0" indent="0">
                  <a:buNone/>
                </a:pPr>
                <a:r>
                  <a:rPr lang="en-US" dirty="0"/>
                  <a:t>Kinetics.   The study of RATES.</a:t>
                </a:r>
              </a:p>
              <a:p>
                <a:pPr marL="0" indent="0">
                  <a:buNone/>
                </a:pPr>
                <a:r>
                  <a:rPr lang="en-US" dirty="0"/>
                  <a:t>What do we generally mean by a rate?  </a:t>
                </a:r>
              </a:p>
              <a:p>
                <a:pPr marL="0" indent="0">
                  <a:buNone/>
                </a:pPr>
                <a:endParaRPr lang="en-US" dirty="0"/>
              </a:p>
              <a:p>
                <a:pPr marL="0" indent="0">
                  <a:buNone/>
                </a:pPr>
                <a:r>
                  <a:rPr lang="en-US" dirty="0"/>
                  <a:t>What would a rate of reaction mean?  In expressing rate we use CONCENTRATION or PRESSURE units.   We will soon see why.</a:t>
                </a:r>
              </a:p>
              <a:p>
                <a:pPr marL="0" indent="0">
                  <a:buNone/>
                </a:pPr>
                <a:endParaRPr lang="en-US" dirty="0"/>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(g)  +  Cl</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(g)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2 HCl(g)   </a:t>
                </a:r>
              </a:p>
              <a:p>
                <a:pPr marL="0" indent="0">
                  <a:buNone/>
                </a:pPr>
                <a:endParaRPr lang="en-US" sz="2400" dirty="0"/>
              </a:p>
              <a:p>
                <a:pPr marL="0" indent="0">
                  <a:buNone/>
                </a:pPr>
                <a:r>
                  <a:rPr lang="en-US" sz="2400" dirty="0"/>
                  <a:t>The hydrogen and chlorine are initially each 1.00 molar.  The HCl starts out at zero.   After 10.0 seconds,  the [HCl] is 0.40 molar.  What is the rate of reaction?   Change in conc. over time gives us 0.040 M/s.       </a:t>
                </a:r>
                <a14:m>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𝐻𝐶𝑙</m:t>
                        </m:r>
                        <m:r>
                          <a:rPr lang="en-US" sz="2400" i="1">
                            <a:latin typeface="Cambria Math" panose="02040503050406030204" pitchFamily="18" charset="0"/>
                            <a:ea typeface="Cambria Math" panose="02040503050406030204" pitchFamily="18" charset="0"/>
                          </a:rPr>
                          <m:t>]</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oMath>
                </a14:m>
                <a:r>
                  <a:rPr lang="en-US" sz="2400" dirty="0"/>
                  <a:t> = rate of formation of HCl. </a:t>
                </a:r>
              </a:p>
              <a:p>
                <a:pPr marL="0" indent="0">
                  <a:buNone/>
                </a:pPr>
                <a:r>
                  <a:rPr lang="en-US" sz="2400" dirty="0"/>
                  <a:t>However, we usually express the rate as the rate of disappearance of reactant!   What is the rate of disappearance of the hydrogen?        0.020 M/s.     Now if you are asked, “What is the rate of reaction? What do you say?  </a:t>
                </a:r>
              </a:p>
              <a:p>
                <a:pPr marL="0" indent="0">
                  <a:buNone/>
                </a:pPr>
                <a:endParaRPr lang="en-US" sz="2400" dirty="0"/>
              </a:p>
            </p:txBody>
          </p:sp>
        </mc:Choice>
        <mc:Fallback xmlns="">
          <p:sp>
            <p:nvSpPr>
              <p:cNvPr id="6" name="Text Placeholder 5">
                <a:extLst>
                  <a:ext uri="{FF2B5EF4-FFF2-40B4-BE49-F238E27FC236}">
                    <a16:creationId xmlns:a16="http://schemas.microsoft.com/office/drawing/2014/main" id="{93D7ACC3-D68C-42DA-A312-D28906DEF4FB}"/>
                  </a:ext>
                </a:extLst>
              </p:cNvPr>
              <p:cNvSpPr>
                <a:spLocks noGrp="1" noRot="1" noChangeAspect="1" noMove="1" noResize="1" noEditPoints="1" noAdjustHandles="1" noChangeArrowheads="1" noChangeShapeType="1" noTextEdit="1"/>
              </p:cNvSpPr>
              <p:nvPr>
                <p:ph type="body" sz="quarter" idx="14"/>
              </p:nvPr>
            </p:nvSpPr>
            <p:spPr>
              <a:xfrm>
                <a:off x="510988" y="1065358"/>
                <a:ext cx="8062912" cy="5551316"/>
              </a:xfrm>
              <a:blipFill>
                <a:blip r:embed="rId2"/>
                <a:stretch>
                  <a:fillRect l="-1210" t="-1648" r="-1664" b="-549"/>
                </a:stretch>
              </a:blipFill>
            </p:spPr>
            <p:txBody>
              <a:bodyPr/>
              <a:lstStyle/>
              <a:p>
                <a:r>
                  <a:rPr lang="en-US">
                    <a:noFill/>
                  </a:rPr>
                  <a:t> </a:t>
                </a:r>
              </a:p>
            </p:txBody>
          </p:sp>
        </mc:Fallback>
      </mc:AlternateContent>
    </p:spTree>
    <p:extLst>
      <p:ext uri="{BB962C8B-B14F-4D97-AF65-F5344CB8AC3E}">
        <p14:creationId xmlns:p14="http://schemas.microsoft.com/office/powerpoint/2010/main" val="6111394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b="1" dirty="0"/>
              <a:t>Example 12.15</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two graphs are shown. The x-axes are labeled, “Extent of reaction,” and the y-axes are labeled, “Energy ( k J ).” The y-axes are marked off from 0 to 50 in intervals of five. In a, a blue curve is shown. It begins with a horizontal segment at about 6. The curve then rises sharply near the middle to reach a maximum of about 32 and similarly falls to another horizontal segment at about 10. In b, the curve begins and ends similarly, but the maximum reached near the center of the graph is only 20.">
            <a:extLst>
              <a:ext uri="{FF2B5EF4-FFF2-40B4-BE49-F238E27FC236}">
                <a16:creationId xmlns:a16="http://schemas.microsoft.com/office/drawing/2014/main" id="{A637EA94-69BC-4685-ADD4-396A56F40DF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a:xfrm>
            <a:off x="457199" y="1122386"/>
            <a:ext cx="8062913" cy="3500071"/>
          </a:xfrm>
        </p:spPr>
      </p:pic>
    </p:spTree>
    <p:extLst>
      <p:ext uri="{BB962C8B-B14F-4D97-AF65-F5344CB8AC3E}">
        <p14:creationId xmlns:p14="http://schemas.microsoft.com/office/powerpoint/2010/main" val="2528476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a:t>
            </a:r>
            <a:r>
              <a:rPr lang="en-US" dirty="0"/>
              <a:t> 12.15</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two graphs are shown. The x-axes are labeled, “Extent of reaction,” and the y-axes are labeledc “Energy (k J).” The y-axes are marked off from 0 to 100 at intervals of 10. In a, a blue curve is shown. It begins with a horizontal segment at about 10. The curve then rises sharply near the middle to reach a maximum of about 91, then sharply falls to about 52, again rises sharply to about 73 and falls to another horizontal segment at about 5. In b, the curve begins and ends similarly, but the first peak reaches about 81, drops to about 55, then rises to about 77 before falling to the horizontal region at about 5.">
            <a:extLst>
              <a:ext uri="{FF2B5EF4-FFF2-40B4-BE49-F238E27FC236}">
                <a16:creationId xmlns:a16="http://schemas.microsoft.com/office/drawing/2014/main" id="{8F406195-0A1A-4718-AB00-6D9883163B5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a:xfrm>
            <a:off x="457199" y="1122386"/>
            <a:ext cx="8062913" cy="3500071"/>
          </a:xfrm>
        </p:spPr>
      </p:pic>
    </p:spTree>
    <p:extLst>
      <p:ext uri="{BB962C8B-B14F-4D97-AF65-F5344CB8AC3E}">
        <p14:creationId xmlns:p14="http://schemas.microsoft.com/office/powerpoint/2010/main" val="197158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Catalysis</a:t>
            </a:r>
          </a:p>
        </p:txBody>
      </p:sp>
      <p:sp>
        <p:nvSpPr>
          <p:cNvPr id="3" name="Content Placeholder 2"/>
          <p:cNvSpPr>
            <a:spLocks noGrp="1"/>
          </p:cNvSpPr>
          <p:nvPr>
            <p:ph idx="1"/>
          </p:nvPr>
        </p:nvSpPr>
        <p:spPr/>
        <p:txBody>
          <a:bodyPr/>
          <a:lstStyle/>
          <a:p>
            <a:pPr marL="457200" indent="-457200">
              <a:buFont typeface="+mj-lt"/>
              <a:buAutoNum type="arabicParenR"/>
            </a:pPr>
            <a:r>
              <a:rPr lang="en-US" dirty="0"/>
              <a:t>A </a:t>
            </a:r>
            <a:r>
              <a:rPr lang="en-US" b="1" dirty="0"/>
              <a:t>homogeneous catalyst </a:t>
            </a:r>
            <a:r>
              <a:rPr lang="en-US" dirty="0"/>
              <a:t>is in the same phase as the reactants. It speeds up the reaction by forming a reactive intermediate. </a:t>
            </a:r>
          </a:p>
          <a:p>
            <a:endParaRPr lang="en-US" dirty="0"/>
          </a:p>
          <a:p>
            <a:r>
              <a:rPr lang="en-US" dirty="0"/>
              <a:t> The reactive intermediate reacts further to form product and regenerate the catalyst. </a:t>
            </a:r>
          </a:p>
          <a:p>
            <a:endParaRPr lang="en-US" dirty="0"/>
          </a:p>
          <a:p>
            <a:r>
              <a:rPr lang="en-US" dirty="0"/>
              <a:t> The reactive intermediate is formed but immediately consumed.</a:t>
            </a:r>
          </a:p>
          <a:p>
            <a:endParaRPr lang="en-US" dirty="0"/>
          </a:p>
        </p:txBody>
      </p:sp>
    </p:spTree>
    <p:extLst>
      <p:ext uri="{BB962C8B-B14F-4D97-AF65-F5344CB8AC3E}">
        <p14:creationId xmlns:p14="http://schemas.microsoft.com/office/powerpoint/2010/main" val="752691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Homogeneous Catalyst </a:t>
            </a:r>
          </a:p>
        </p:txBody>
      </p:sp>
      <p:sp>
        <p:nvSpPr>
          <p:cNvPr id="3" name="Content Placeholder 2"/>
          <p:cNvSpPr>
            <a:spLocks noGrp="1"/>
          </p:cNvSpPr>
          <p:nvPr>
            <p:ph idx="1"/>
          </p:nvPr>
        </p:nvSpPr>
        <p:spPr/>
        <p:txBody>
          <a:bodyPr/>
          <a:lstStyle/>
          <a:p>
            <a:r>
              <a:rPr lang="en-US" dirty="0"/>
              <a:t>Example: Chlorine radicals (Cl) that catalyze the decomposition of ozone. </a:t>
            </a:r>
          </a:p>
          <a:p>
            <a:endParaRPr lang="en-US" dirty="0"/>
          </a:p>
          <a:p>
            <a:pPr marL="0" indent="0" algn="ctr">
              <a:buNone/>
            </a:pPr>
            <a:r>
              <a:rPr lang="en-US" dirty="0"/>
              <a:t>Cl(g)  +   O</a:t>
            </a:r>
            <a:r>
              <a:rPr lang="en-US" baseline="-25000" dirty="0"/>
              <a:t>3</a:t>
            </a:r>
            <a:r>
              <a:rPr lang="en-US" dirty="0"/>
              <a:t>(g)  </a:t>
            </a:r>
            <a:r>
              <a:rPr lang="en-US" dirty="0">
                <a:ea typeface="Wingdings"/>
                <a:cs typeface="Wingdings"/>
                <a:sym typeface="Wingdings" panose="05000000000000000000" pitchFamily="2" charset="2"/>
              </a:rPr>
              <a:t></a:t>
            </a:r>
            <a:r>
              <a:rPr lang="en-US" dirty="0"/>
              <a:t>  </a:t>
            </a:r>
            <a:r>
              <a:rPr lang="en-US" dirty="0" err="1"/>
              <a:t>ClO</a:t>
            </a:r>
            <a:r>
              <a:rPr lang="en-US" dirty="0"/>
              <a:t>(g)  +  O</a:t>
            </a:r>
            <a:r>
              <a:rPr lang="en-US" baseline="-25000" dirty="0"/>
              <a:t>2</a:t>
            </a:r>
            <a:r>
              <a:rPr lang="en-US" dirty="0"/>
              <a:t>(g)</a:t>
            </a:r>
          </a:p>
          <a:p>
            <a:pPr algn="ctr"/>
            <a:endParaRPr lang="en-US" dirty="0"/>
          </a:p>
          <a:p>
            <a:pPr marL="0" indent="0" algn="ctr">
              <a:buNone/>
            </a:pPr>
            <a:r>
              <a:rPr lang="en-US" dirty="0" err="1"/>
              <a:t>ClO</a:t>
            </a:r>
            <a:r>
              <a:rPr lang="en-US" dirty="0"/>
              <a:t>(g)  +   O(g) </a:t>
            </a:r>
            <a:r>
              <a:rPr lang="en-US" dirty="0">
                <a:ea typeface="Wingdings"/>
                <a:cs typeface="Wingdings"/>
                <a:sym typeface="Wingdings" panose="05000000000000000000" pitchFamily="2" charset="2"/>
              </a:rPr>
              <a:t></a:t>
            </a:r>
            <a:r>
              <a:rPr lang="en-US" dirty="0"/>
              <a:t>  Cl(g)  +  O</a:t>
            </a:r>
            <a:r>
              <a:rPr lang="en-US" baseline="-25000" dirty="0"/>
              <a:t>2</a:t>
            </a:r>
            <a:r>
              <a:rPr lang="en-US" dirty="0"/>
              <a:t>(g)</a:t>
            </a:r>
          </a:p>
          <a:p>
            <a:endParaRPr lang="en-US" dirty="0"/>
          </a:p>
          <a:p>
            <a:r>
              <a:rPr lang="en-US" dirty="0"/>
              <a:t>Distinguish a catalyst from an intermediate.</a:t>
            </a:r>
          </a:p>
        </p:txBody>
      </p:sp>
    </p:spTree>
    <p:extLst>
      <p:ext uri="{BB962C8B-B14F-4D97-AF65-F5344CB8AC3E}">
        <p14:creationId xmlns:p14="http://schemas.microsoft.com/office/powerpoint/2010/main" val="1065965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Catalysts</a:t>
            </a:r>
          </a:p>
        </p:txBody>
      </p:sp>
      <p:sp>
        <p:nvSpPr>
          <p:cNvPr id="3" name="Content Placeholder 2"/>
          <p:cNvSpPr>
            <a:spLocks noGrp="1"/>
          </p:cNvSpPr>
          <p:nvPr>
            <p:ph idx="1"/>
          </p:nvPr>
        </p:nvSpPr>
        <p:spPr>
          <a:xfrm>
            <a:off x="628650" y="955965"/>
            <a:ext cx="7886700" cy="4427693"/>
          </a:xfrm>
        </p:spPr>
        <p:txBody>
          <a:bodyPr/>
          <a:lstStyle/>
          <a:p>
            <a:pPr marL="457200" indent="-457200">
              <a:buFont typeface="+mj-lt"/>
              <a:buAutoNum type="arabicParenR" startAt="2"/>
            </a:pPr>
            <a:r>
              <a:rPr lang="en-US" dirty="0"/>
              <a:t>A </a:t>
            </a:r>
            <a:r>
              <a:rPr lang="en-US" b="1" dirty="0"/>
              <a:t>heterogeneous catalyst </a:t>
            </a:r>
            <a:r>
              <a:rPr lang="en-US" dirty="0"/>
              <a:t>is in a different phase from that of the reactants. </a:t>
            </a:r>
          </a:p>
          <a:p>
            <a:pPr lvl="1"/>
            <a:r>
              <a:rPr lang="en-US" dirty="0"/>
              <a:t>Most commonly the catalyst is a solid and the reactants are in the gas or liquid phase. </a:t>
            </a:r>
          </a:p>
          <a:p>
            <a:pPr lvl="1"/>
            <a:r>
              <a:rPr lang="en-US" dirty="0"/>
              <a:t>Example is the catalytic converter in automobiles which consists of platinum and rhodium metals. </a:t>
            </a:r>
          </a:p>
          <a:p>
            <a:pPr marL="0" indent="0">
              <a:buNone/>
            </a:pPr>
            <a:r>
              <a:rPr lang="en-US" dirty="0"/>
              <a:t>                                                       </a:t>
            </a:r>
            <a:r>
              <a:rPr lang="en-US" sz="2000" dirty="0"/>
              <a:t>Pt</a:t>
            </a:r>
          </a:p>
          <a:p>
            <a:pPr marL="0" indent="0">
              <a:buNone/>
            </a:pPr>
            <a:r>
              <a:rPr lang="en-US" dirty="0"/>
              <a:t>                           2CO(g) + O</a:t>
            </a:r>
            <a:r>
              <a:rPr lang="en-US" baseline="-25000" dirty="0"/>
              <a:t>2</a:t>
            </a:r>
            <a:r>
              <a:rPr lang="en-US" dirty="0"/>
              <a:t>(g)   </a:t>
            </a:r>
            <a:r>
              <a:rPr lang="en-US" dirty="0">
                <a:cs typeface="Times New Roman"/>
                <a:sym typeface="Wingdings" pitchFamily="2" charset="2"/>
              </a:rPr>
              <a:t>→</a:t>
            </a:r>
            <a:r>
              <a:rPr lang="en-US" dirty="0">
                <a:sym typeface="Wingdings" pitchFamily="2" charset="2"/>
              </a:rPr>
              <a:t>   CO</a:t>
            </a:r>
            <a:r>
              <a:rPr lang="en-US" baseline="-25000" dirty="0">
                <a:sym typeface="Wingdings" pitchFamily="2" charset="2"/>
              </a:rPr>
              <a:t>2</a:t>
            </a:r>
            <a:r>
              <a:rPr lang="en-US" dirty="0">
                <a:sym typeface="Wingdings" pitchFamily="2" charset="2"/>
              </a:rPr>
              <a:t>(g)</a:t>
            </a:r>
          </a:p>
          <a:p>
            <a:pPr marL="0" indent="0">
              <a:buNone/>
            </a:pPr>
            <a:r>
              <a:rPr lang="en-US" dirty="0">
                <a:sym typeface="Wingdings" pitchFamily="2" charset="2"/>
              </a:rPr>
              <a:t>             </a:t>
            </a:r>
          </a:p>
          <a:p>
            <a:pPr marL="0" indent="0">
              <a:buNone/>
            </a:pPr>
            <a:r>
              <a:rPr lang="en-US" dirty="0">
                <a:sym typeface="Wingdings" pitchFamily="2" charset="2"/>
              </a:rPr>
              <a:t>                                                       </a:t>
            </a:r>
            <a:r>
              <a:rPr lang="en-US" sz="2000" dirty="0">
                <a:sym typeface="Wingdings" pitchFamily="2" charset="2"/>
              </a:rPr>
              <a:t>Rh</a:t>
            </a:r>
          </a:p>
          <a:p>
            <a:pPr marL="0" indent="0" algn="ctr">
              <a:buNone/>
            </a:pPr>
            <a:r>
              <a:rPr lang="en-US" dirty="0"/>
              <a:t>NO(g)   </a:t>
            </a:r>
            <a:r>
              <a:rPr lang="en-US" dirty="0">
                <a:cs typeface="Times New Roman"/>
                <a:sym typeface="Wingdings" pitchFamily="2" charset="2"/>
              </a:rPr>
              <a:t>→</a:t>
            </a:r>
            <a:r>
              <a:rPr lang="en-US" dirty="0">
                <a:sym typeface="Wingdings" pitchFamily="2" charset="2"/>
              </a:rPr>
              <a:t>   N</a:t>
            </a:r>
            <a:r>
              <a:rPr lang="en-US" baseline="-25000" dirty="0">
                <a:sym typeface="Wingdings" pitchFamily="2" charset="2"/>
              </a:rPr>
              <a:t>2</a:t>
            </a:r>
            <a:r>
              <a:rPr lang="en-US" dirty="0">
                <a:sym typeface="Wingdings" pitchFamily="2" charset="2"/>
              </a:rPr>
              <a:t>(g) </a:t>
            </a:r>
            <a:r>
              <a:rPr lang="en-US" dirty="0"/>
              <a:t>+ O</a:t>
            </a:r>
            <a:r>
              <a:rPr lang="en-US" baseline="-25000" dirty="0"/>
              <a:t>2</a:t>
            </a:r>
            <a:r>
              <a:rPr lang="en-US" dirty="0"/>
              <a:t>(g) </a:t>
            </a:r>
          </a:p>
          <a:p>
            <a:endParaRPr lang="en-US" dirty="0"/>
          </a:p>
        </p:txBody>
      </p:sp>
    </p:spTree>
    <p:extLst>
      <p:ext uri="{BB962C8B-B14F-4D97-AF65-F5344CB8AC3E}">
        <p14:creationId xmlns:p14="http://schemas.microsoft.com/office/powerpoint/2010/main" val="1645172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12.23</a:t>
            </a:r>
          </a:p>
        </p:txBody>
      </p:sp>
      <p:sp>
        <p:nvSpPr>
          <p:cNvPr id="7" name="Figure Legend"/>
          <p:cNvSpPr>
            <a:spLocks noGrp="1"/>
          </p:cNvSpPr>
          <p:nvPr>
            <p:ph type="body" sz="quarter" idx="14"/>
          </p:nvPr>
        </p:nvSpPr>
        <p:spPr/>
        <p:txBody>
          <a:bodyPr>
            <a:normAutofit/>
          </a:bodyPr>
          <a:lstStyle/>
          <a:p>
            <a:pPr marL="0" indent="0">
              <a:buNone/>
            </a:pPr>
            <a:r>
              <a:rPr lang="en-US" sz="1600" dirty="0"/>
              <a:t>Mechanism for the Ni-catalyzed reaction C</a:t>
            </a:r>
            <a:r>
              <a:rPr lang="en-US" sz="1600" baseline="-25000" dirty="0"/>
              <a:t>2</a:t>
            </a:r>
            <a:r>
              <a:rPr lang="en-US" sz="1600" dirty="0"/>
              <a:t> H</a:t>
            </a:r>
            <a:r>
              <a:rPr lang="en-US" sz="1600" baseline="-25000" dirty="0"/>
              <a:t>4</a:t>
            </a:r>
            <a:r>
              <a:rPr lang="en-US" sz="1600" dirty="0"/>
              <a:t> + H</a:t>
            </a:r>
            <a:r>
              <a:rPr lang="en-US" sz="1600" baseline="-25000" dirty="0"/>
              <a:t>2</a:t>
            </a:r>
            <a:r>
              <a:rPr lang="en-US" sz="1600" dirty="0"/>
              <a:t> ⟶ C</a:t>
            </a:r>
            <a:r>
              <a:rPr lang="en-US" sz="1600" baseline="-25000" dirty="0"/>
              <a:t>2</a:t>
            </a:r>
            <a:r>
              <a:rPr lang="en-US" sz="1600" dirty="0"/>
              <a:t> H</a:t>
            </a:r>
            <a:r>
              <a:rPr lang="en-US" sz="1600" baseline="-25000" dirty="0"/>
              <a:t>6</a:t>
            </a:r>
            <a:r>
              <a:rPr lang="en-US" sz="1600" dirty="0"/>
              <a:t>. (a) Hydrogen is adsorbed on the surface, breaking the H–H bonds and forming Ni–H bonds. (b) Ethylene is adsorbed on the surface, breaking the C–C π-bond and forming Ni–C bonds. (c) Atoms diffuse across the surface and form new C–H bonds when they collide. (d) C</a:t>
            </a:r>
            <a:r>
              <a:rPr lang="en-US" sz="1600" baseline="-25000" dirty="0"/>
              <a:t>2</a:t>
            </a:r>
            <a:r>
              <a:rPr lang="en-US" sz="1600" dirty="0"/>
              <a:t>H</a:t>
            </a:r>
            <a:r>
              <a:rPr lang="en-US" sz="1600" baseline="-25000" dirty="0"/>
              <a:t>6</a:t>
            </a:r>
            <a:r>
              <a:rPr lang="en-US" sz="1600" dirty="0"/>
              <a:t> molecules desorb from the Ni surface.</a:t>
            </a:r>
          </a:p>
        </p:txBody>
      </p:sp>
      <p:pic>
        <p:nvPicPr>
          <p:cNvPr id="2" name="Picture 1" descr="In this figure, four diagrams labeled a through d are shown. In each, a green square surface is shown in perspective to provide a three-dimensional appearance. In a, the label “N i surface” is placed above with a line segment extending to the green square. At the lower left and upper right, pairs of white spheres bonded tougher together appear as well as white spheres on the green surface. Black arrows are drawn from each of the white spheres above the surface to the white sphere on the green surface. In b, the white spheres are still present on the green surface. Near the center of this surface is a molecule with two central black spheres with a double bond indicated by two horizontal black rods between them. Above and below to the left and right, a total of four white spheres are connected to the black spheres with white rods. A line segment extends from this structure to the label, “Ethylene adsorbed on surface breaking pi bonds.” Just above this is a nearly identical structure greyed out with three downward pointing arrows to the black and white structure to indicate downward motion. The label “Ethylene” at the top of the diagram is connected to the greyed out structure with a line segment. In c, the diagram is very similar to b except that the greyed out structure and labels are gone and one of the white spheres near the black and white structure in each pair on the green surface is greyed out. Arrows point from the greyed out white spheres to the double bond between the two black spheres. In d, only a single white sphere remains from each pair in the green surface. A curved arrow points from the middle of the green surface to a model above with two central black spheres with a single black rod indicating a single bond between them. Each of the black rods has three small white spheres bonded as indicated by white rods between the black spheres and the small white spheres. The four bonds around each black sphere are evenly distributed about the black spher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2030" y="1433689"/>
            <a:ext cx="6993251" cy="2880417"/>
          </a:xfrm>
          <a:prstGeom prst="rect">
            <a:avLst/>
          </a:prstGeom>
        </p:spPr>
      </p:pic>
    </p:spTree>
    <p:extLst>
      <p:ext uri="{BB962C8B-B14F-4D97-AF65-F5344CB8AC3E}">
        <p14:creationId xmlns:p14="http://schemas.microsoft.com/office/powerpoint/2010/main" val="2670465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Catalysts</a:t>
            </a:r>
          </a:p>
        </p:txBody>
      </p:sp>
      <p:sp>
        <p:nvSpPr>
          <p:cNvPr id="3" name="Content Placeholder 2"/>
          <p:cNvSpPr>
            <a:spLocks noGrp="1"/>
          </p:cNvSpPr>
          <p:nvPr>
            <p:ph idx="1"/>
          </p:nvPr>
        </p:nvSpPr>
        <p:spPr/>
        <p:txBody>
          <a:bodyPr/>
          <a:lstStyle/>
          <a:p>
            <a:pPr marL="457200" indent="-457200">
              <a:buFont typeface="+mj-lt"/>
              <a:buAutoNum type="arabicParenR" startAt="3"/>
            </a:pPr>
            <a:r>
              <a:rPr lang="en-US" dirty="0"/>
              <a:t>Enzymes are biocatalysts</a:t>
            </a:r>
          </a:p>
          <a:p>
            <a:pPr lvl="1"/>
            <a:r>
              <a:rPr lang="en-US" dirty="0"/>
              <a:t>Protein molecules</a:t>
            </a:r>
          </a:p>
        </p:txBody>
      </p:sp>
    </p:spTree>
    <p:extLst>
      <p:ext uri="{BB962C8B-B14F-4D97-AF65-F5344CB8AC3E}">
        <p14:creationId xmlns:p14="http://schemas.microsoft.com/office/powerpoint/2010/main" val="4022699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12.25</a:t>
            </a:r>
          </a:p>
        </p:txBody>
      </p:sp>
      <p:sp>
        <p:nvSpPr>
          <p:cNvPr id="7" name="Figure Legend"/>
          <p:cNvSpPr>
            <a:spLocks noGrp="1"/>
          </p:cNvSpPr>
          <p:nvPr>
            <p:ph type="body" sz="quarter" idx="14"/>
          </p:nvPr>
        </p:nvSpPr>
        <p:spPr/>
        <p:txBody>
          <a:bodyPr>
            <a:normAutofit/>
          </a:bodyPr>
          <a:lstStyle/>
          <a:p>
            <a:pPr marL="0" indent="0">
              <a:buNone/>
            </a:pPr>
            <a:r>
              <a:rPr lang="en-US" sz="1600" dirty="0"/>
              <a:t>(a) According to the lock-and-key model, the shape of an enzyme’s active site is a perfect fit for the substrate. (b) According to the induced fit model, the active site is somewhat flexible, and can change shape in order to bond with the substrate.</a:t>
            </a:r>
          </a:p>
        </p:txBody>
      </p:sp>
      <p:pic>
        <p:nvPicPr>
          <p:cNvPr id="9" name="Figure" descr="A diagram is shown of two possible interactions of an enzyme and a substrate. In a, which is labeled “Lock-and-key,” two diagrams are shown. The first shows a green wedge-like shape with two small depressions in the upper surface of similar size, but the depression on the left has a curved shape, and the depression on the right has a pointed shape. This green shape is labeled “Enzyme.” Just above this shape are two smaller, irregular, lavender shapes each with a projection from its lower surface. The lavender shape on the left has a curved projection which matches the shape of the depression on the left in the green shape below. This projection is shaded orange and has a curved arrow extending from in to the matching depression in the green shape below. Similarly, the lavender shape on the right has a projection with a pointed tip which matches the shape of the depression on the right in the green shape below. This projection is shaded orange and has a curved arrow extending from in to the matching depression in the green shape below. Two line segments extend from the depressions in the green shape to form an inverted V shape above the depressions. Above this and between the lavender shapes is the label, “Active site is proper shape.” The label “Substrates” is at the very top of the diagram with line segments extending to the two lavender shapes. To the right of this diagram is a second diagram showing the lavender shapes positioned next to each other, fit snugly into the depressions in the green shape, which is labeled “Enzyme.” Above this diagram is the label, “Substrate complex formed.” In b, which is labeled “Induced fit,” two diagrams are shown. The first shows a green wedge-like shape with two small depressions in the upper surface of similar size, but irregular shape. This green shape is labeled “Enzyme.” Just above this shape are two smaller irregular lavender shapes each with a projection from its lower surface. The lavender shape on the left has a curved projection. This projection is shaded orange and has a curved arrow extending from it to the irregular depression just below it in the green shape below. Similarly, the lavender shape on the right has a projection with a pointed tip. This projection is shaded orange and has a curved arrow extending from it to the irregular depression just below it in the green shape below. Two line segments extend from the depressions in the green shape to form an inverted V shape above the depressions. Above this and between the lavender shapes is the label, “Active site changes to fit.” The label, “Substrates” is at the very top of the diagram with line segments extending to the two lavender shapes. To the right of this diagram is a second diagram showing the purple shapes positioned next to each other, fit snugly into the depressions in the green shape, which is labeled “Enzyme.” Above this diagram is the label “Substrate complex formed.” The projections from the lavender shapes match the depression shapes in the green shape, resulting in a proper fit.">
            <a:extLst>
              <a:ext uri="{FF2B5EF4-FFF2-40B4-BE49-F238E27FC236}">
                <a16:creationId xmlns:a16="http://schemas.microsoft.com/office/drawing/2014/main" id="{5BAC9FCC-18CE-4649-9047-5776EB8B8F6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a:xfrm>
            <a:off x="457199" y="1122386"/>
            <a:ext cx="8062913" cy="3500071"/>
          </a:xfrm>
        </p:spPr>
      </p:pic>
    </p:spTree>
    <p:extLst>
      <p:ext uri="{BB962C8B-B14F-4D97-AF65-F5344CB8AC3E}">
        <p14:creationId xmlns:p14="http://schemas.microsoft.com/office/powerpoint/2010/main" val="13675244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79a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5602" name="Picture 2" descr="In this figure, two graphs are shown. The x-axes are labeled, “Extent of reaction,” and the y-axes are labeled, “Energy (k J).” The y-axis of the first graph is marked off from 0 to 30 in intervals of 5. The y-axis of the second graph is marked off from 0 to 25 by intervals of 5. In a, a blue curve is shown. It begins with a horizontal region at about 12. The curve then rises sharply near the middle to reach a maximum of about 24 and similarly falls to another horizontal segment at 5. In b, the curve begins and ends similarly, but the maximum reached near the center of the graph is only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9681" y="1409463"/>
            <a:ext cx="8371185" cy="279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453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79b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6626" name="Picture 2" descr="In this figure, two graphs are shown. The x-axes are labeled, “Extent of reaction,” and the y-axes are labeled, “Energy.” The y-axes are marked off from 0 to 50 in intervals of 5. In a, a blue curve is shown. It begins with a horizontal region at about 2. The curve then rises sharply near the middle to reach a maximum of about 43 and similarly falls to another horizontal segment at 15. In b, the curve begins and ends similarly, but the maximum reached near the center of the graph is only about 3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541351"/>
            <a:ext cx="7988025" cy="284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94852"/>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2249</TotalTime>
  <Words>7393</Words>
  <Application>Microsoft Office PowerPoint</Application>
  <PresentationFormat>On-screen Show (4:3)</PresentationFormat>
  <Paragraphs>675</Paragraphs>
  <Slides>106</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3" baseType="lpstr">
      <vt:lpstr>Arial</vt:lpstr>
      <vt:lpstr>Calibri</vt:lpstr>
      <vt:lpstr>Calibri Light</vt:lpstr>
      <vt:lpstr>Cambria Math</vt:lpstr>
      <vt:lpstr>Times New Roman</vt:lpstr>
      <vt:lpstr>Office Theme</vt:lpstr>
      <vt:lpstr>Equation</vt:lpstr>
      <vt:lpstr>PowerPoint Presentation</vt:lpstr>
      <vt:lpstr>Kinetics</vt:lpstr>
      <vt:lpstr>Factors That Affect Reaction Rates</vt:lpstr>
      <vt:lpstr>Factors That Affect Reaction Rates</vt:lpstr>
      <vt:lpstr>Factors That Affect Reaction Rates</vt:lpstr>
      <vt:lpstr>Factors That Affect Reaction Rates</vt:lpstr>
      <vt:lpstr>Reaction Rates</vt:lpstr>
      <vt:lpstr>Chapter Outline</vt:lpstr>
      <vt:lpstr>  </vt:lpstr>
      <vt:lpstr>Learning Objectives</vt:lpstr>
      <vt:lpstr>Chemical Reaction Rates</vt:lpstr>
      <vt:lpstr>Rate Expressions</vt:lpstr>
      <vt:lpstr>The table below shows the concentration over time of a sample of H2O2 , as it decomposes.  The third column shows the CHANGE in concentration over a 6 hour interval.</vt:lpstr>
      <vt:lpstr>Average vs. Instantaneous Reaction Rates</vt:lpstr>
      <vt:lpstr>Figure 12.3</vt:lpstr>
      <vt:lpstr>Relative Rates of Reaction</vt:lpstr>
      <vt:lpstr>Figure 12.5</vt:lpstr>
      <vt:lpstr>Learning Objectives</vt:lpstr>
      <vt:lpstr>Factors Affecting Reaction Rates</vt:lpstr>
      <vt:lpstr>Factors Affecting Reaction Rates</vt:lpstr>
      <vt:lpstr>Figure 12.6</vt:lpstr>
      <vt:lpstr>Factors Affecting Reaction Rates</vt:lpstr>
      <vt:lpstr>Rate and Collision</vt:lpstr>
      <vt:lpstr>Learning Objectives</vt:lpstr>
      <vt:lpstr>Rate Laws</vt:lpstr>
      <vt:lpstr>Rate Laws</vt:lpstr>
      <vt:lpstr>Rate Constant, k</vt:lpstr>
      <vt:lpstr>Rate Laws</vt:lpstr>
      <vt:lpstr>Order with Respect to a Reactant</vt:lpstr>
      <vt:lpstr>Determination of a Reaction’s Rate Law</vt:lpstr>
      <vt:lpstr>Concentration and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Integrated Rate Laws</vt:lpstr>
      <vt:lpstr>First-Order Reactions</vt:lpstr>
      <vt:lpstr>Linear Form of the First-Order Integrated Rate Law</vt:lpstr>
      <vt:lpstr>PowerPoint Presentation</vt:lpstr>
      <vt:lpstr>PowerPoint Presentation</vt:lpstr>
      <vt:lpstr>PowerPoint Presentation</vt:lpstr>
      <vt:lpstr>PowerPoint Presentation</vt:lpstr>
      <vt:lpstr>Integrated Rate Laws</vt:lpstr>
      <vt:lpstr>Figure 12.9</vt:lpstr>
      <vt:lpstr>Figure 12.10</vt:lpstr>
      <vt:lpstr>Figure 12.11</vt:lpstr>
      <vt:lpstr>The Half Life: First-Order Reaction</vt:lpstr>
      <vt:lpstr>The Half Life: First-Order Reaction</vt:lpstr>
      <vt:lpstr>PowerPoint Presentation</vt:lpstr>
      <vt:lpstr>PowerPoint Presentation</vt:lpstr>
      <vt:lpstr>PowerPoint Presentation</vt:lpstr>
      <vt:lpstr>Learning Objectives</vt:lpstr>
      <vt:lpstr>Collision Theory</vt:lpstr>
      <vt:lpstr>Collisions: Effective and Ineffective</vt:lpstr>
      <vt:lpstr>Collisions: Effective and Ineffective</vt:lpstr>
      <vt:lpstr>Figure 12.13</vt:lpstr>
      <vt:lpstr>Transition-State Model</vt:lpstr>
      <vt:lpstr>Reaction Rate and Temperature</vt:lpstr>
      <vt:lpstr>Figure 12.14</vt:lpstr>
      <vt:lpstr>Kinetic Theory</vt:lpstr>
      <vt:lpstr>Kinetic Theory</vt:lpstr>
      <vt:lpstr>Kinetic Theory</vt:lpstr>
      <vt:lpstr>Kinetic Theory</vt:lpstr>
      <vt:lpstr>Figure 12.15</vt:lpstr>
      <vt:lpstr>Arrhenius Equation</vt:lpstr>
      <vt:lpstr>Two-Point Form of the Arrhenius Equation</vt:lpstr>
      <vt:lpstr>Figure 12.16</vt:lpstr>
      <vt:lpstr>Learning Objectives</vt:lpstr>
      <vt:lpstr>PowerPoint Presentation</vt:lpstr>
      <vt:lpstr>Reaction Mechanisms</vt:lpstr>
      <vt:lpstr>Multistep Mechanisms</vt:lpstr>
      <vt:lpstr>Slow Initial Step</vt:lpstr>
      <vt:lpstr>Slow Initial Step</vt:lpstr>
      <vt:lpstr>Fast Initial Step</vt:lpstr>
      <vt:lpstr>Fast Initial Step</vt:lpstr>
      <vt:lpstr>Fast Initial Step</vt:lpstr>
      <vt:lpstr>Fast Initial Step</vt:lpstr>
      <vt:lpstr>Fast Initial Step</vt:lpstr>
      <vt:lpstr>Fast Initial Step</vt:lpstr>
      <vt:lpstr>Fast Initial Step</vt:lpstr>
      <vt:lpstr>Catalysts</vt:lpstr>
      <vt:lpstr>Learning Objectives</vt:lpstr>
      <vt:lpstr>Catalysis</vt:lpstr>
      <vt:lpstr>Figure 12.19</vt:lpstr>
      <vt:lpstr>Example 12.15</vt:lpstr>
      <vt:lpstr>Example 12.15</vt:lpstr>
      <vt:lpstr>Types of Catalysis</vt:lpstr>
      <vt:lpstr>Homogeneous Catalyst </vt:lpstr>
      <vt:lpstr>Types of Catalysts</vt:lpstr>
      <vt:lpstr>Figure 12.23</vt:lpstr>
      <vt:lpstr>Types of Catalysts</vt:lpstr>
      <vt:lpstr>Figure 12.25</vt:lpstr>
      <vt:lpstr>Exercise 79a</vt:lpstr>
      <vt:lpstr>Exercise 79b</vt:lpstr>
      <vt:lpstr>Exercise 80a</vt:lpstr>
      <vt:lpstr>Exercise 80b</vt:lpstr>
      <vt:lpstr>Exercise 81a</vt:lpstr>
      <vt:lpstr>Exercise 81b</vt:lpstr>
      <vt:lpstr>Exercise 82a</vt:lpstr>
      <vt:lpstr>Exercise 82b</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12 - Kinetics</dc:title>
  <dc:creator>Spuddy McSpare</dc:creator>
  <cp:lastModifiedBy>paul cohen</cp:lastModifiedBy>
  <cp:revision>240</cp:revision>
  <cp:lastPrinted>2022-01-28T22:45:52Z</cp:lastPrinted>
  <dcterms:created xsi:type="dcterms:W3CDTF">2012-06-04T02:13:36Z</dcterms:created>
  <dcterms:modified xsi:type="dcterms:W3CDTF">2022-02-10T02:40:48Z</dcterms:modified>
</cp:coreProperties>
</file>